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heme/theme5.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7" r:id="rId3"/>
    <p:sldMasterId id="2147483689" r:id="rId4"/>
  </p:sldMasterIdLst>
  <p:notesMasterIdLst>
    <p:notesMasterId r:id="rId31"/>
  </p:notesMasterIdLst>
  <p:sldIdLst>
    <p:sldId id="281" r:id="rId5"/>
    <p:sldId id="286" r:id="rId6"/>
    <p:sldId id="285" r:id="rId7"/>
    <p:sldId id="282" r:id="rId8"/>
    <p:sldId id="290" r:id="rId9"/>
    <p:sldId id="283" r:id="rId10"/>
    <p:sldId id="258" r:id="rId11"/>
    <p:sldId id="259" r:id="rId12"/>
    <p:sldId id="260" r:id="rId13"/>
    <p:sldId id="263" r:id="rId14"/>
    <p:sldId id="273" r:id="rId15"/>
    <p:sldId id="284" r:id="rId16"/>
    <p:sldId id="274" r:id="rId17"/>
    <p:sldId id="264" r:id="rId18"/>
    <p:sldId id="291" r:id="rId19"/>
    <p:sldId id="292" r:id="rId20"/>
    <p:sldId id="293" r:id="rId21"/>
    <p:sldId id="297" r:id="rId22"/>
    <p:sldId id="265" r:id="rId23"/>
    <p:sldId id="266" r:id="rId24"/>
    <p:sldId id="267" r:id="rId25"/>
    <p:sldId id="295" r:id="rId26"/>
    <p:sldId id="269" r:id="rId27"/>
    <p:sldId id="296" r:id="rId28"/>
    <p:sldId id="287" r:id="rId29"/>
    <p:sldId id="289" r:id="rId30"/>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8182" autoAdjust="0"/>
  </p:normalViewPr>
  <p:slideViewPr>
    <p:cSldViewPr snapToGrid="0" snapToObjects="1" showGuides="1">
      <p:cViewPr>
        <p:scale>
          <a:sx n="95" d="100"/>
          <a:sy n="95" d="100"/>
        </p:scale>
        <p:origin x="1638" y="492"/>
      </p:cViewPr>
      <p:guideLst>
        <p:guide orient="horz" pos="2160"/>
        <p:guide pos="2859"/>
      </p:guideLst>
    </p:cSldViewPr>
  </p:slideViewPr>
  <p:notesTextViewPr>
    <p:cViewPr>
      <p:scale>
        <a:sx n="100" d="100"/>
        <a:sy n="100" d="100"/>
      </p:scale>
      <p:origin x="0" y="0"/>
    </p:cViewPr>
  </p:notesTextViewPr>
  <p:sorterViewPr>
    <p:cViewPr>
      <p:scale>
        <a:sx n="171" d="100"/>
        <a:sy n="171" d="100"/>
      </p:scale>
      <p:origin x="0" y="-14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DB83F-4660-5E4F-80EB-4DEB41978F0E}" type="datetimeFigureOut">
              <a:rPr lang="en-US" smtClean="0"/>
              <a:t>3/15/2019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864E7-738E-F040-AA76-8E10B2D5DD89}" type="slidenum">
              <a:rPr lang="en-US" smtClean="0"/>
              <a:t>‹#›</a:t>
            </a:fld>
            <a:endParaRPr lang="en-US"/>
          </a:p>
        </p:txBody>
      </p:sp>
    </p:spTree>
    <p:extLst>
      <p:ext uri="{BB962C8B-B14F-4D97-AF65-F5344CB8AC3E}">
        <p14:creationId xmlns:p14="http://schemas.microsoft.com/office/powerpoint/2010/main" val="1517469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1BCBBF9E-387C-4E07-ABCA-48CA5534DCB7}" type="slidenum">
              <a:rPr lang="en-US"/>
              <a:pPr/>
              <a:t>1</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864E7-738E-F040-AA76-8E10B2D5DD89}" type="slidenum">
              <a:rPr lang="en-US" smtClean="0"/>
              <a:t>9</a:t>
            </a:fld>
            <a:endParaRPr lang="en-US"/>
          </a:p>
        </p:txBody>
      </p:sp>
    </p:spTree>
    <p:extLst>
      <p:ext uri="{BB962C8B-B14F-4D97-AF65-F5344CB8AC3E}">
        <p14:creationId xmlns:p14="http://schemas.microsoft.com/office/powerpoint/2010/main" val="344718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864E7-738E-F040-AA76-8E10B2D5DD89}" type="slidenum">
              <a:rPr lang="en-US" smtClean="0"/>
              <a:t>21</a:t>
            </a:fld>
            <a:endParaRPr lang="en-US"/>
          </a:p>
        </p:txBody>
      </p:sp>
    </p:spTree>
    <p:extLst>
      <p:ext uri="{BB962C8B-B14F-4D97-AF65-F5344CB8AC3E}">
        <p14:creationId xmlns:p14="http://schemas.microsoft.com/office/powerpoint/2010/main" val="15268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864E7-738E-F040-AA76-8E10B2D5DD89}" type="slidenum">
              <a:rPr lang="en-US" smtClean="0"/>
              <a:t>23</a:t>
            </a:fld>
            <a:endParaRPr lang="en-US"/>
          </a:p>
        </p:txBody>
      </p:sp>
    </p:spTree>
    <p:extLst>
      <p:ext uri="{BB962C8B-B14F-4D97-AF65-F5344CB8AC3E}">
        <p14:creationId xmlns:p14="http://schemas.microsoft.com/office/powerpoint/2010/main" val="278215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864E7-738E-F040-AA76-8E10B2D5DD89}" type="slidenum">
              <a:rPr lang="en-US" smtClean="0"/>
              <a:t>25</a:t>
            </a:fld>
            <a:endParaRPr lang="en-US"/>
          </a:p>
        </p:txBody>
      </p:sp>
    </p:spTree>
    <p:extLst>
      <p:ext uri="{BB962C8B-B14F-4D97-AF65-F5344CB8AC3E}">
        <p14:creationId xmlns:p14="http://schemas.microsoft.com/office/powerpoint/2010/main" val="27821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EB9E5CF4-9A28-4F2A-AD33-CDEEC4575B36}" type="slidenum">
              <a:rPr lang="en-US">
                <a:solidFill>
                  <a:srgbClr val="000000"/>
                </a:solidFill>
              </a:rPr>
              <a:pPr/>
              <a:t>26</a:t>
            </a:fld>
            <a:endParaRPr lang="en-US">
              <a:solidFill>
                <a:srgbClr val="000000"/>
              </a:solidFill>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A7398"/>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715738"/>
          </a:xfrm>
          <a:prstGeom prst="rect">
            <a:avLst/>
          </a:prstGeom>
          <a:solidFill>
            <a:schemeClr val="bg1"/>
          </a:solidFill>
          <a:ln w="9525">
            <a:noFill/>
            <a:miter lim="800000"/>
            <a:headEnd/>
            <a:tailEnd/>
          </a:ln>
          <a:effectLst/>
        </p:spPr>
        <p:txBody>
          <a:bodyPr wrap="none" anchor="ctr"/>
          <a:lstStyle/>
          <a:p>
            <a:endParaRPr lang="en-US" dirty="0"/>
          </a:p>
        </p:txBody>
      </p:sp>
      <p:sp>
        <p:nvSpPr>
          <p:cNvPr id="99331" name="Rectangle 3"/>
          <p:cNvSpPr>
            <a:spLocks noGrp="1" noChangeArrowheads="1"/>
          </p:cNvSpPr>
          <p:nvPr>
            <p:ph type="ctrTitle"/>
          </p:nvPr>
        </p:nvSpPr>
        <p:spPr>
          <a:xfrm>
            <a:off x="0" y="2895600"/>
            <a:ext cx="9144000" cy="990600"/>
          </a:xfrm>
          <a:noFill/>
        </p:spPr>
        <p:txBody>
          <a:bodyPr/>
          <a:lstStyle>
            <a:lvl1pPr algn="ctr">
              <a:lnSpc>
                <a:spcPct val="100000"/>
              </a:lnSpc>
              <a:spcBef>
                <a:spcPct val="10000"/>
              </a:spcBef>
              <a:spcAft>
                <a:spcPct val="30000"/>
              </a:spcAft>
              <a:defRPr>
                <a:solidFill>
                  <a:schemeClr val="bg1"/>
                </a:solidFill>
                <a:effectLst>
                  <a:outerShdw blurRad="38100" dist="38100" dir="2700000" algn="tl">
                    <a:srgbClr val="000000"/>
                  </a:outerShdw>
                </a:effectLst>
              </a:defRPr>
            </a:lvl1pPr>
          </a:lstStyle>
          <a:p>
            <a:r>
              <a:rPr lang="en-US" smtClean="0"/>
              <a:t>Click to edit Master title style</a:t>
            </a:r>
            <a:endParaRPr lang="en-US" dirty="0"/>
          </a:p>
        </p:txBody>
      </p:sp>
      <p:sp>
        <p:nvSpPr>
          <p:cNvPr id="99332" name="Rectangle 4"/>
          <p:cNvSpPr>
            <a:spLocks noGrp="1" noChangeArrowheads="1"/>
          </p:cNvSpPr>
          <p:nvPr>
            <p:ph type="subTitle" idx="1"/>
          </p:nvPr>
        </p:nvSpPr>
        <p:spPr>
          <a:xfrm>
            <a:off x="0" y="4495800"/>
            <a:ext cx="9144000" cy="990600"/>
          </a:xfrm>
          <a:noFill/>
        </p:spPr>
        <p:txBody>
          <a:bodyPr/>
          <a:lstStyle>
            <a:lvl1pPr marL="0" indent="0" algn="ctr">
              <a:buFont typeface="Monotype Sorts" pitchFamily="-111" charset="2"/>
              <a:buNone/>
              <a:defRPr sz="3600">
                <a:solidFill>
                  <a:schemeClr val="bg1"/>
                </a:solidFill>
                <a:effectLst>
                  <a:outerShdw blurRad="38100" dist="38100" dir="2700000" algn="tl">
                    <a:srgbClr val="000000"/>
                  </a:outerShdw>
                </a:effectLst>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fld id="{AA145AB7-D53D-40E9-9FA4-5C2328560838}" type="datetime1">
              <a:rPr lang="en-US" smtClean="0"/>
              <a:t>3/15/2019</a:t>
            </a:fld>
            <a:endParaRPr lang="en-US"/>
          </a:p>
        </p:txBody>
      </p:sp>
      <p:sp>
        <p:nvSpPr>
          <p:cNvPr id="7" name="Rectangle 6"/>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endParaRPr lang="en-US"/>
          </a:p>
        </p:txBody>
      </p:sp>
      <p:sp>
        <p:nvSpPr>
          <p:cNvPr id="8" name="Rectangle 7"/>
          <p:cNvSpPr>
            <a:spLocks noGrp="1" noChangeArrowheads="1"/>
          </p:cNvSpPr>
          <p:nvPr>
            <p:ph type="sldNum" sz="quarter" idx="12"/>
          </p:nvPr>
        </p:nvSpPr>
        <p:spPr>
          <a:xfrm>
            <a:off x="7086600" y="6096000"/>
            <a:ext cx="1828800" cy="514350"/>
          </a:xfrm>
        </p:spPr>
        <p:txBody>
          <a:bodyPr/>
          <a:lstStyle>
            <a:lvl1pPr>
              <a:defRPr>
                <a:solidFill>
                  <a:srgbClr val="5E574E"/>
                </a:solidFill>
              </a:defRPr>
            </a:lvl1pPr>
          </a:lstStyle>
          <a:p>
            <a:fld id="{399B9ED6-EBCA-614A-8CFE-095A39445564}" type="slidenum">
              <a:rPr lang="en-US" smtClean="0"/>
              <a:t>‹#›</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52400"/>
            <a:ext cx="5867400" cy="1563338"/>
          </a:xfrm>
          <a:prstGeom prst="rect">
            <a:avLst/>
          </a:prstGeom>
        </p:spPr>
      </p:pic>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A95496C-A86C-418E-B1A8-7214B8374E3B}" type="datetime1">
              <a:rPr lang="en-US" smtClean="0"/>
              <a:t>3/15/2019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62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762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A7E64F-E350-4018-B273-67C892D4EEA7}" type="datetime1">
              <a:rPr lang="en-US" smtClean="0"/>
              <a:t>3/15/2019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96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295400" y="1371600"/>
            <a:ext cx="7620000" cy="4800600"/>
          </a:xfrm>
        </p:spPr>
        <p:txBody>
          <a:bodyPr/>
          <a:lstStyle/>
          <a:p>
            <a:pPr lvl="0"/>
            <a:r>
              <a:rPr lang="en-US" noProof="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fld id="{8C03FE72-FC74-4AA4-AC25-2C7BC161B627}" type="datetime1">
              <a:rPr lang="en-US" smtClean="0"/>
              <a:t>3/15/2019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371600"/>
            <a:ext cx="3733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1600"/>
            <a:ext cx="3733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189EFFC-6216-425D-961E-360F49B125E3}" type="datetime1">
              <a:rPr lang="en-US" smtClean="0"/>
              <a:t>3/15/2019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sldNum" sz="quarter" idx="10"/>
          </p:nvPr>
        </p:nvSpPr>
        <p:spPr>
          <a:ln/>
        </p:spPr>
        <p:txBody>
          <a:bodyPr/>
          <a:lstStyle>
            <a:lvl1pPr>
              <a:defRPr/>
            </a:lvl1pPr>
          </a:lstStyle>
          <a:p>
            <a:fld id="{D0F1BC2E-999C-4D77-A1F5-F537520E6514}" type="slidenum">
              <a:rPr lang="en-US"/>
              <a:pPr/>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fld id="{B3D8ED14-E16F-468E-A4AA-9B0EA07AC596}" type="slidenum">
              <a:rPr lang="en-US"/>
              <a:pPr/>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7920B03A-32CB-45E6-B51C-3FE449D415B7}" type="slidenum">
              <a:rPr lang="en-US"/>
              <a:pPr/>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fld id="{A641C726-9DBC-4E78-A68F-A4E81F0DB935}" type="slidenum">
              <a:rPr lang="en-US"/>
              <a:pPr/>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fld id="{A73BEE9D-1E1B-473F-944E-68FE667C127D}" type="slidenum">
              <a:rPr lang="en-US"/>
              <a:pPr/>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fld id="{873B2D36-D882-472F-AB37-A67090DCD0B8}" type="slidenum">
              <a:rPr lang="en-US"/>
              <a:pPr/>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00" y="1371600"/>
            <a:ext cx="784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25C4A2B-045A-4B6C-8484-AB9566692C04}" type="datetime1">
              <a:rPr lang="en-US" smtClean="0"/>
              <a:t>3/15/2019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atin typeface="Calibri" pitchFamily="34" charset="0"/>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B2199401-7063-48A2-9F36-12D7DDB18425}" type="slidenum">
              <a:rPr lang="en-US"/>
              <a:pPr/>
              <a:t>‹#›</a:t>
            </a:fld>
            <a:endParaRPr lang="en-US"/>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950000DE-FD96-4689-A940-3D9A085C0703}" type="slidenum">
              <a:rPr lang="en-US"/>
              <a:pPr/>
              <a:t>‹#›</a:t>
            </a:fld>
            <a:endParaRPr lang="en-US"/>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C00A0F05-B7C7-4B72-9430-0FAB3C3089B1}" type="slidenum">
              <a:rPr lang="en-US"/>
              <a:pPr/>
              <a:t>‹#›</a:t>
            </a:fld>
            <a:endParaRPr lang="en-US"/>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fld id="{5161F518-13F4-47E0-B1AB-9926BEE5229D}" type="slidenum">
              <a:rPr lang="en-US"/>
              <a:pPr/>
              <a:t>‹#›</a:t>
            </a:fld>
            <a:endParaRPr lang="en-US"/>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fld id="{D57967BD-EF16-404F-A8F0-B736F4641B11}" type="slidenum">
              <a:rPr lang="en-US"/>
              <a:pPr/>
              <a:t>‹#›</a:t>
            </a:fld>
            <a:endParaRPr lang="en-US"/>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a:ln/>
        </p:spPr>
        <p:txBody>
          <a:bodyPr/>
          <a:lstStyle>
            <a:lvl1pPr>
              <a:defRPr/>
            </a:lvl1pPr>
          </a:lstStyle>
          <a:p>
            <a:fld id="{7177E77F-ED0F-42F7-9EC8-615BC0F5D884}" type="slidenum">
              <a:rPr lang="en-US"/>
              <a:pPr/>
              <a:t>‹#›</a:t>
            </a:fld>
            <a:endParaRPr lang="en-US"/>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D9606-9A69-4303-A6BB-3AB11CB372C6}" type="datetime1">
              <a:rPr lang="en-US" smtClean="0">
                <a:solidFill>
                  <a:prstClr val="black">
                    <a:tint val="75000"/>
                  </a:prstClr>
                </a:solidFill>
              </a:rPr>
              <a:t>3/15/2019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934200" y="6400800"/>
            <a:ext cx="2133600" cy="365125"/>
          </a:xfrm>
        </p:spPr>
        <p:txBody>
          <a:bodyPr/>
          <a:lstStyle>
            <a:lvl1pPr>
              <a:defRPr>
                <a:solidFill>
                  <a:schemeClr val="tx1"/>
                </a:solidFill>
              </a:defRPr>
            </a:lvl1pPr>
          </a:lstStyle>
          <a:p>
            <a:fld id="{56993DF7-0EC1-41DB-A991-E785C59DAF7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A7398"/>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447800"/>
          </a:xfrm>
          <a:prstGeom prst="rect">
            <a:avLst/>
          </a:prstGeom>
          <a:solidFill>
            <a:schemeClr val="bg1"/>
          </a:solidFill>
          <a:ln w="9525">
            <a:noFill/>
            <a:miter lim="800000"/>
            <a:headEnd/>
            <a:tailEnd/>
          </a:ln>
          <a:effectLst/>
        </p:spPr>
        <p:txBody>
          <a:bodyPr wrap="none" anchor="ctr"/>
          <a:lstStyle/>
          <a:p>
            <a:pPr defTabSz="914400" eaLnBrk="0" fontAlgn="base" hangingPunct="0">
              <a:spcBef>
                <a:spcPct val="0"/>
              </a:spcBef>
              <a:spcAft>
                <a:spcPct val="0"/>
              </a:spcAft>
            </a:pPr>
            <a:endParaRPr lang="en-US" sz="2400" dirty="0">
              <a:solidFill>
                <a:srgbClr val="000000"/>
              </a:solidFill>
              <a:latin typeface="Times New Roman" pitchFamily="-111" charset="0"/>
              <a:cs typeface="Arial" charset="0"/>
            </a:endParaRPr>
          </a:p>
        </p:txBody>
      </p:sp>
      <p:sp>
        <p:nvSpPr>
          <p:cNvPr id="99331" name="Rectangle 3"/>
          <p:cNvSpPr>
            <a:spLocks noGrp="1" noChangeArrowheads="1"/>
          </p:cNvSpPr>
          <p:nvPr>
            <p:ph type="ctrTitle"/>
          </p:nvPr>
        </p:nvSpPr>
        <p:spPr>
          <a:xfrm>
            <a:off x="0" y="2895600"/>
            <a:ext cx="9144000" cy="990600"/>
          </a:xfrm>
          <a:noFill/>
        </p:spPr>
        <p:txBody>
          <a:bodyPr/>
          <a:lstStyle>
            <a:lvl1pPr algn="ctr">
              <a:lnSpc>
                <a:spcPct val="100000"/>
              </a:lnSpc>
              <a:spcBef>
                <a:spcPct val="10000"/>
              </a:spcBef>
              <a:spcAft>
                <a:spcPct val="30000"/>
              </a:spcAft>
              <a:defRPr>
                <a:solidFill>
                  <a:schemeClr val="bg1"/>
                </a:solidFill>
                <a:effectLst>
                  <a:outerShdw blurRad="38100" dist="38100" dir="2700000" algn="tl">
                    <a:srgbClr val="000000"/>
                  </a:outerShdw>
                </a:effectLst>
              </a:defRPr>
            </a:lvl1pPr>
          </a:lstStyle>
          <a:p>
            <a:r>
              <a:rPr lang="en-US" dirty="0"/>
              <a:t>Click to edit Master title style</a:t>
            </a:r>
          </a:p>
        </p:txBody>
      </p:sp>
      <p:sp>
        <p:nvSpPr>
          <p:cNvPr id="99332" name="Rectangle 4"/>
          <p:cNvSpPr>
            <a:spLocks noGrp="1" noChangeArrowheads="1"/>
          </p:cNvSpPr>
          <p:nvPr>
            <p:ph type="subTitle" idx="1"/>
          </p:nvPr>
        </p:nvSpPr>
        <p:spPr>
          <a:xfrm>
            <a:off x="0" y="4495800"/>
            <a:ext cx="9144000" cy="990600"/>
          </a:xfrm>
          <a:noFill/>
        </p:spPr>
        <p:txBody>
          <a:bodyPr/>
          <a:lstStyle>
            <a:lvl1pPr marL="0" indent="0" algn="ctr">
              <a:buFont typeface="Monotype Sorts" pitchFamily="-111" charset="2"/>
              <a:buNone/>
              <a:defRPr sz="3600">
                <a:solidFill>
                  <a:schemeClr val="bg1"/>
                </a:solidFill>
                <a:effectLst>
                  <a:outerShdw blurRad="38100" dist="38100" dir="2700000" algn="tl">
                    <a:srgbClr val="000000"/>
                  </a:outerShdw>
                </a:effectLst>
              </a:defRPr>
            </a:lvl1pPr>
          </a:lstStyle>
          <a:p>
            <a:r>
              <a:rPr lang="en-US"/>
              <a:t>Click to edit Master subtitle style</a:t>
            </a:r>
          </a:p>
        </p:txBody>
      </p:sp>
      <p:sp>
        <p:nvSpPr>
          <p:cNvPr id="6" name="Rectangle 5"/>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endParaRPr lang="en-US"/>
          </a:p>
        </p:txBody>
      </p:sp>
      <p:sp>
        <p:nvSpPr>
          <p:cNvPr id="7" name="Rectangle 6"/>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endParaRPr lang="en-US"/>
          </a:p>
        </p:txBody>
      </p:sp>
      <p:sp>
        <p:nvSpPr>
          <p:cNvPr id="8" name="Rectangle 7"/>
          <p:cNvSpPr>
            <a:spLocks noGrp="1" noChangeArrowheads="1"/>
          </p:cNvSpPr>
          <p:nvPr>
            <p:ph type="sldNum" sz="quarter" idx="12"/>
          </p:nvPr>
        </p:nvSpPr>
        <p:spPr>
          <a:xfrm>
            <a:off x="7086600" y="6096000"/>
            <a:ext cx="1828800" cy="514350"/>
          </a:xfrm>
        </p:spPr>
        <p:txBody>
          <a:bodyPr/>
          <a:lstStyle>
            <a:lvl1pPr>
              <a:defRPr>
                <a:solidFill>
                  <a:schemeClr val="bg1"/>
                </a:solidFill>
                <a:latin typeface="Calibri" panose="020F0502020204030204" pitchFamily="34" charset="0"/>
              </a:defRPr>
            </a:lvl1pPr>
          </a:lstStyle>
          <a:p>
            <a:fld id="{210B4A98-4FA3-4885-97D0-FF5C4126E7CB}" type="slidenum">
              <a:rPr lang="en-US" smtClean="0">
                <a:solidFill>
                  <a:srgbClr val="FFFFFF"/>
                </a:solidFill>
              </a:rPr>
              <a:pPr/>
              <a:t>‹#›</a:t>
            </a:fld>
            <a:endParaRPr lang="en-US">
              <a:solidFill>
                <a:srgbClr val="FFFFFF"/>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7400" y="27234"/>
            <a:ext cx="5086350" cy="1355231"/>
          </a:xfrm>
          <a:prstGeom prst="rect">
            <a:avLst/>
          </a:prstGeom>
        </p:spPr>
      </p:pic>
    </p:spTree>
    <p:custDataLst>
      <p:tags r:id="rId1"/>
    </p:custData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BEFB314-3FBD-402C-B556-2CC7EF6834FA}" type="datetime1">
              <a:rPr lang="en-US" smtClean="0"/>
              <a:t>3/15/2019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8077201" cy="8382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1371600"/>
            <a:ext cx="4038600" cy="48006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0"/>
            <a:ext cx="4038600" cy="48006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D826892B-AE50-48FE-99CB-DB613FB6D5A5}" type="datetime1">
              <a:rPr lang="en-US" smtClean="0"/>
              <a:t>3/15/2019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762000"/>
          </a:xfrm>
        </p:spPr>
        <p:txBody>
          <a:bodyPr/>
          <a:lstStyle>
            <a:lvl1pPr>
              <a:defRPr>
                <a:latin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73473F3-DDA8-49EA-9667-7972113B404C}" type="datetime1">
              <a:rPr lang="en-US" smtClean="0"/>
              <a:t>3/15/2019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9030A649-C77D-4502-A9BD-F03750D22943}" type="datetime1">
              <a:rPr lang="en-US" smtClean="0"/>
              <a:t>3/15/2019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28DEEA3-9A70-4AB8-8590-40E70097CD35}" type="datetime1">
              <a:rPr lang="en-US" smtClean="0"/>
              <a:t>3/15/2019</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60ED2C4-90D2-450E-82D6-5123CEA4155F}" type="datetime1">
              <a:rPr lang="en-US" smtClean="0"/>
              <a:t>3/15/2019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D8F4526-8107-4301-B153-4C142913A26E}" type="datetime1">
              <a:rPr lang="en-US" smtClean="0"/>
              <a:t>3/15/2019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9B9ED6-EBCA-614A-8CFE-095A39445564}" type="slidenum">
              <a:rPr lang="en-US" smtClean="0"/>
              <a:t>‹#›</a:t>
            </a:fld>
            <a:endParaRPr lang="en-US"/>
          </a:p>
        </p:txBody>
      </p:sp>
    </p:spTree>
    <p:custDataLst>
      <p:tags r:id="rId1"/>
    </p:custData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4.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9675" y="152400"/>
            <a:ext cx="8077201"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09600" y="13716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dt" sz="half" idx="2"/>
          </p:nvPr>
        </p:nvSpPr>
        <p:spPr bwMode="auto">
          <a:xfrm>
            <a:off x="5029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fld id="{F2943244-6DF7-4792-90F7-8C07C1926136}" type="datetime1">
              <a:rPr lang="en-US" smtClean="0"/>
              <a:t>3/15/2019</a:t>
            </a:fld>
            <a:endParaRPr lang="en-US"/>
          </a:p>
        </p:txBody>
      </p:sp>
      <p:sp>
        <p:nvSpPr>
          <p:cNvPr id="98309" name="Rectangle 5"/>
          <p:cNvSpPr>
            <a:spLocks noGrp="1" noChangeArrowheads="1"/>
          </p:cNvSpPr>
          <p:nvPr>
            <p:ph type="ftr" sz="quarter" idx="3"/>
          </p:nvPr>
        </p:nvSpPr>
        <p:spPr bwMode="auto">
          <a:xfrm>
            <a:off x="1981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endParaRPr lang="en-US"/>
          </a:p>
        </p:txBody>
      </p:sp>
      <p:sp>
        <p:nvSpPr>
          <p:cNvPr id="9831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399B9ED6-EBCA-614A-8CFE-095A39445564}" type="slidenum">
              <a:rPr lang="en-US" smtClean="0"/>
              <a:t>‹#›</a:t>
            </a:fld>
            <a:endParaRPr lang="en-US"/>
          </a:p>
        </p:txBody>
      </p:sp>
      <p:sp>
        <p:nvSpPr>
          <p:cNvPr id="98312" name="Rectangle 8"/>
          <p:cNvSpPr>
            <a:spLocks noChangeArrowheads="1"/>
          </p:cNvSpPr>
          <p:nvPr/>
        </p:nvSpPr>
        <p:spPr bwMode="auto">
          <a:xfrm>
            <a:off x="-9525" y="1066800"/>
            <a:ext cx="9153526" cy="45719"/>
          </a:xfrm>
          <a:prstGeom prst="rect">
            <a:avLst/>
          </a:prstGeom>
          <a:solidFill>
            <a:srgbClr val="B57139"/>
          </a:solidFill>
          <a:ln w="9525">
            <a:noFill/>
            <a:miter lim="800000"/>
            <a:headEnd/>
            <a:tailEnd/>
          </a:ln>
          <a:effectLst/>
        </p:spPr>
        <p:txBody>
          <a:bodyPr wrap="none" anchor="ctr"/>
          <a:lstStyle/>
          <a:p>
            <a:endParaRPr lang="en-US"/>
          </a:p>
        </p:txBody>
      </p:sp>
      <p:grpSp>
        <p:nvGrpSpPr>
          <p:cNvPr id="9" name="Group 8"/>
          <p:cNvGrpSpPr/>
          <p:nvPr/>
        </p:nvGrpSpPr>
        <p:grpSpPr>
          <a:xfrm>
            <a:off x="-4763" y="0"/>
            <a:ext cx="907287" cy="1066800"/>
            <a:chOff x="-4763" y="0"/>
            <a:chExt cx="907287" cy="1066800"/>
          </a:xfrm>
        </p:grpSpPr>
        <p:sp>
          <p:nvSpPr>
            <p:cNvPr id="10" name="Rectangle 9"/>
            <p:cNvSpPr/>
            <p:nvPr userDrawn="1"/>
          </p:nvSpPr>
          <p:spPr bwMode="auto">
            <a:xfrm>
              <a:off x="-4763" y="0"/>
              <a:ext cx="309563" cy="1066800"/>
            </a:xfrm>
            <a:prstGeom prst="rect">
              <a:avLst/>
            </a:prstGeom>
            <a:solidFill>
              <a:srgbClr val="0066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endParaRPr>
            </a:p>
          </p:txBody>
        </p:sp>
        <p:sp>
          <p:nvSpPr>
            <p:cNvPr id="11" name="Rectangle 10"/>
            <p:cNvSpPr/>
            <p:nvPr userDrawn="1"/>
          </p:nvSpPr>
          <p:spPr bwMode="auto">
            <a:xfrm>
              <a:off x="285992" y="0"/>
              <a:ext cx="309563" cy="1066800"/>
            </a:xfrm>
            <a:prstGeom prst="rect">
              <a:avLst/>
            </a:prstGeom>
            <a:solidFill>
              <a:srgbClr val="008BD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endParaRPr>
            </a:p>
          </p:txBody>
        </p:sp>
        <p:sp>
          <p:nvSpPr>
            <p:cNvPr id="12" name="Rectangle 11"/>
            <p:cNvSpPr/>
            <p:nvPr userDrawn="1"/>
          </p:nvSpPr>
          <p:spPr bwMode="auto">
            <a:xfrm>
              <a:off x="592961" y="0"/>
              <a:ext cx="309563" cy="1066800"/>
            </a:xfrm>
            <a:prstGeom prst="rect">
              <a:avLst/>
            </a:prstGeom>
            <a:solidFill>
              <a:srgbClr val="4FC4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endParaRPr>
            </a:p>
          </p:txBody>
        </p:sp>
      </p:gr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0"/>
            <a:ext cx="1025769" cy="1066800"/>
          </a:xfrm>
          <a:prstGeom prst="rect">
            <a:avLst/>
          </a:prstGeom>
        </p:spPr>
      </p:pic>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wipe dir="r"/>
  </p:transition>
  <p:timing>
    <p:tnLst>
      <p:par>
        <p:cTn id="1" dur="indefinite" restart="never" nodeType="tmRoot"/>
      </p:par>
    </p:tnLst>
  </p:timing>
  <p:hf hdr="0" ftr="0" dt="0"/>
  <p:txStyles>
    <p:titleStyle>
      <a:lvl1pPr algn="l" rtl="0" eaLnBrk="1" fontAlgn="base" hangingPunct="1">
        <a:lnSpc>
          <a:spcPct val="100000"/>
        </a:lnSpc>
        <a:spcBef>
          <a:spcPct val="15000"/>
        </a:spcBef>
        <a:spcAft>
          <a:spcPct val="15000"/>
        </a:spcAft>
        <a:defRPr kumimoji="1" sz="3600">
          <a:solidFill>
            <a:srgbClr val="006699"/>
          </a:solidFill>
          <a:latin typeface="Calibri" pitchFamily="34" charset="0"/>
          <a:ea typeface="ＭＳ Ｐゴシック" pitchFamily="-111" charset="-128"/>
          <a:cs typeface="+mj-cs"/>
        </a:defRPr>
      </a:lvl1pPr>
      <a:lvl2pPr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2pPr>
      <a:lvl3pPr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3pPr>
      <a:lvl4pPr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4pPr>
      <a:lvl5pPr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5pPr>
      <a:lvl6pPr marL="457200" algn="l" rtl="0" eaLnBrk="1" fontAlgn="base" hangingPunct="1">
        <a:lnSpc>
          <a:spcPct val="75000"/>
        </a:lnSpc>
        <a:spcBef>
          <a:spcPct val="15000"/>
        </a:spcBef>
        <a:spcAft>
          <a:spcPct val="15000"/>
        </a:spcAft>
        <a:defRPr kumimoji="1" sz="3600">
          <a:solidFill>
            <a:srgbClr val="006699"/>
          </a:solidFill>
          <a:latin typeface="Arial" pitchFamily="-111" charset="0"/>
        </a:defRPr>
      </a:lvl6pPr>
      <a:lvl7pPr marL="914400" algn="l" rtl="0" eaLnBrk="1" fontAlgn="base" hangingPunct="1">
        <a:lnSpc>
          <a:spcPct val="75000"/>
        </a:lnSpc>
        <a:spcBef>
          <a:spcPct val="15000"/>
        </a:spcBef>
        <a:spcAft>
          <a:spcPct val="15000"/>
        </a:spcAft>
        <a:defRPr kumimoji="1" sz="3600">
          <a:solidFill>
            <a:srgbClr val="006699"/>
          </a:solidFill>
          <a:latin typeface="Arial" pitchFamily="-111" charset="0"/>
        </a:defRPr>
      </a:lvl7pPr>
      <a:lvl8pPr marL="1371600" algn="l" rtl="0" eaLnBrk="1" fontAlgn="base" hangingPunct="1">
        <a:lnSpc>
          <a:spcPct val="75000"/>
        </a:lnSpc>
        <a:spcBef>
          <a:spcPct val="15000"/>
        </a:spcBef>
        <a:spcAft>
          <a:spcPct val="15000"/>
        </a:spcAft>
        <a:defRPr kumimoji="1" sz="3600">
          <a:solidFill>
            <a:srgbClr val="006699"/>
          </a:solidFill>
          <a:latin typeface="Arial" pitchFamily="-111" charset="0"/>
        </a:defRPr>
      </a:lvl8pPr>
      <a:lvl9pPr marL="1828800" algn="l" rtl="0" eaLnBrk="1" fontAlgn="base" hangingPunct="1">
        <a:lnSpc>
          <a:spcPct val="75000"/>
        </a:lnSpc>
        <a:spcBef>
          <a:spcPct val="15000"/>
        </a:spcBef>
        <a:spcAft>
          <a:spcPct val="15000"/>
        </a:spcAft>
        <a:defRPr kumimoji="1" sz="3600">
          <a:solidFill>
            <a:srgbClr val="006699"/>
          </a:solidFill>
          <a:latin typeface="Arial" pitchFamily="-111" charset="0"/>
        </a:defRPr>
      </a:lvl9pPr>
    </p:titleStyle>
    <p:bodyStyle>
      <a:lvl1pPr marL="342900" indent="-342900" algn="l" rtl="0" eaLnBrk="1" fontAlgn="base" hangingPunct="1">
        <a:spcBef>
          <a:spcPct val="25000"/>
        </a:spcBef>
        <a:spcAft>
          <a:spcPct val="0"/>
        </a:spcAft>
        <a:buClr>
          <a:srgbClr val="003399"/>
        </a:buClr>
        <a:buSzPct val="65000"/>
        <a:buFont typeface="Monotype Sorts" pitchFamily="-111" charset="2"/>
        <a:buChar char="l"/>
        <a:defRPr kumimoji="1" sz="2800">
          <a:solidFill>
            <a:schemeClr val="tx1"/>
          </a:solidFill>
          <a:latin typeface="Calibri" pitchFamily="34" charset="0"/>
          <a:ea typeface="ＭＳ Ｐゴシック" pitchFamily="-111" charset="-128"/>
          <a:cs typeface="+mn-cs"/>
        </a:defRPr>
      </a:lvl1pPr>
      <a:lvl2pPr marL="742950" indent="-285750" algn="l" rtl="0" eaLnBrk="1" fontAlgn="base" hangingPunct="1">
        <a:spcBef>
          <a:spcPct val="25000"/>
        </a:spcBef>
        <a:spcAft>
          <a:spcPct val="0"/>
        </a:spcAft>
        <a:buClr>
          <a:srgbClr val="800000"/>
        </a:buClr>
        <a:buFont typeface="Courier New" pitchFamily="-111" charset="0"/>
        <a:buChar char="-"/>
        <a:defRPr kumimoji="1" sz="2400">
          <a:solidFill>
            <a:schemeClr val="tx1"/>
          </a:solidFill>
          <a:latin typeface="Calibri" pitchFamily="34" charset="0"/>
          <a:ea typeface="ＭＳ Ｐゴシック" pitchFamily="-111" charset="-128"/>
        </a:defRPr>
      </a:lvl2pPr>
      <a:lvl3pPr marL="1143000" indent="-228600" algn="l" rtl="0" eaLnBrk="1" fontAlgn="base" hangingPunct="1">
        <a:spcBef>
          <a:spcPct val="25000"/>
        </a:spcBef>
        <a:spcAft>
          <a:spcPct val="0"/>
        </a:spcAft>
        <a:buClr>
          <a:schemeClr val="accent2"/>
        </a:buClr>
        <a:buFont typeface="Monotype Sorts" pitchFamily="-111" charset="2"/>
        <a:buChar char="w"/>
        <a:defRPr kumimoji="1" sz="2000">
          <a:solidFill>
            <a:schemeClr val="tx1"/>
          </a:solidFill>
          <a:latin typeface="Calibri" pitchFamily="34" charset="0"/>
          <a:ea typeface="ＭＳ Ｐゴシック" pitchFamily="-111" charset="-128"/>
        </a:defRPr>
      </a:lvl3pPr>
      <a:lvl4pPr marL="1600200" indent="-228600" algn="l" rtl="0" eaLnBrk="1" fontAlgn="base" hangingPunct="1">
        <a:spcBef>
          <a:spcPct val="25000"/>
        </a:spcBef>
        <a:spcAft>
          <a:spcPct val="0"/>
        </a:spcAft>
        <a:buClr>
          <a:schemeClr val="accent2"/>
        </a:buClr>
        <a:buChar char="•"/>
        <a:defRPr kumimoji="1">
          <a:solidFill>
            <a:schemeClr val="tx1"/>
          </a:solidFill>
          <a:latin typeface="Calibri" pitchFamily="34" charset="0"/>
          <a:ea typeface="ＭＳ Ｐゴシック" pitchFamily="-111" charset="-128"/>
        </a:defRPr>
      </a:lvl4pPr>
      <a:lvl5pPr marL="2057400" indent="-228600" algn="l" rtl="0" eaLnBrk="1" fontAlgn="base" hangingPunct="1">
        <a:spcBef>
          <a:spcPct val="25000"/>
        </a:spcBef>
        <a:spcAft>
          <a:spcPct val="0"/>
        </a:spcAft>
        <a:buClr>
          <a:schemeClr val="accent2"/>
        </a:buClr>
        <a:buChar char="–"/>
        <a:defRPr kumimoji="1" sz="2000">
          <a:solidFill>
            <a:schemeClr val="tx1"/>
          </a:solidFill>
          <a:latin typeface="Calibri" pitchFamily="34" charset="0"/>
          <a:ea typeface="ＭＳ Ｐゴシック" pitchFamily="-111" charset="-128"/>
        </a:defRPr>
      </a:lvl5pPr>
      <a:lvl6pPr marL="25146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6pPr>
      <a:lvl7pPr marL="29718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7pPr>
      <a:lvl8pPr marL="34290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8pPr>
      <a:lvl9pPr marL="38862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EA2BBD42-C4A5-41BD-9379-F3965B246E0F}" type="slidenum">
              <a:rPr lang="en-US"/>
              <a:pPr/>
              <a:t>‹#›</a:t>
            </a:fld>
            <a:endParaRPr lang="en-US"/>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38400" y="1598428"/>
            <a:ext cx="6448588" cy="4802372"/>
          </a:xfrm>
          <a:prstGeom prst="rect">
            <a:avLst/>
          </a:prstGeom>
          <a:ln>
            <a:solidFill>
              <a:schemeClr val="tx1"/>
            </a:solidFill>
          </a:ln>
        </p:spPr>
      </p:pic>
    </p:spTree>
    <p:custDataLst>
      <p:tags r:id="rId14"/>
    </p:custData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wipe dir="r"/>
  </p:transition>
  <p:timing>
    <p:tnLst>
      <p:par>
        <p:cTn id="1" dur="indefinite" restart="never" nodeType="tmRoot"/>
      </p:par>
    </p:tnLst>
  </p:timing>
  <p:hf hdr="0" ftr="0" dt="0"/>
  <p:txStyles>
    <p:titleStyle>
      <a:lvl1pPr marL="284163" indent="-284163" algn="l" rtl="0" eaLnBrk="1" fontAlgn="base" hangingPunct="1">
        <a:lnSpc>
          <a:spcPct val="75000"/>
        </a:lnSpc>
        <a:spcBef>
          <a:spcPct val="15000"/>
        </a:spcBef>
        <a:spcAft>
          <a:spcPct val="15000"/>
        </a:spcAft>
        <a:defRPr kumimoji="1" sz="3600">
          <a:solidFill>
            <a:srgbClr val="006699"/>
          </a:solidFill>
          <a:latin typeface="+mj-lt"/>
          <a:ea typeface="ＭＳ Ｐゴシック" pitchFamily="-111" charset="-128"/>
          <a:cs typeface="+mj-cs"/>
        </a:defRPr>
      </a:lvl1pPr>
      <a:lvl2pPr marL="284163" indent="-284163"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2pPr>
      <a:lvl3pPr marL="284163" indent="-284163"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3pPr>
      <a:lvl4pPr marL="284163" indent="-284163"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4pPr>
      <a:lvl5pPr marL="284163" indent="-284163" algn="l" rtl="0" eaLnBrk="1" fontAlgn="base" hangingPunct="1">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5pPr>
      <a:lvl6pPr marL="741363" algn="l" rtl="0" eaLnBrk="1" fontAlgn="base" hangingPunct="1">
        <a:lnSpc>
          <a:spcPct val="75000"/>
        </a:lnSpc>
        <a:spcBef>
          <a:spcPct val="15000"/>
        </a:spcBef>
        <a:spcAft>
          <a:spcPct val="15000"/>
        </a:spcAft>
        <a:defRPr kumimoji="1" sz="3600">
          <a:solidFill>
            <a:srgbClr val="006699"/>
          </a:solidFill>
          <a:latin typeface="Arial" pitchFamily="-111" charset="0"/>
        </a:defRPr>
      </a:lvl6pPr>
      <a:lvl7pPr marL="1198563" algn="l" rtl="0" eaLnBrk="1" fontAlgn="base" hangingPunct="1">
        <a:lnSpc>
          <a:spcPct val="75000"/>
        </a:lnSpc>
        <a:spcBef>
          <a:spcPct val="15000"/>
        </a:spcBef>
        <a:spcAft>
          <a:spcPct val="15000"/>
        </a:spcAft>
        <a:defRPr kumimoji="1" sz="3600">
          <a:solidFill>
            <a:srgbClr val="006699"/>
          </a:solidFill>
          <a:latin typeface="Arial" pitchFamily="-111" charset="0"/>
        </a:defRPr>
      </a:lvl7pPr>
      <a:lvl8pPr marL="1655763" algn="l" rtl="0" eaLnBrk="1" fontAlgn="base" hangingPunct="1">
        <a:lnSpc>
          <a:spcPct val="75000"/>
        </a:lnSpc>
        <a:spcBef>
          <a:spcPct val="15000"/>
        </a:spcBef>
        <a:spcAft>
          <a:spcPct val="15000"/>
        </a:spcAft>
        <a:defRPr kumimoji="1" sz="3600">
          <a:solidFill>
            <a:srgbClr val="006699"/>
          </a:solidFill>
          <a:latin typeface="Arial" pitchFamily="-111" charset="0"/>
        </a:defRPr>
      </a:lvl8pPr>
      <a:lvl9pPr marL="2112963" algn="l" rtl="0" eaLnBrk="1" fontAlgn="base" hangingPunct="1">
        <a:lnSpc>
          <a:spcPct val="75000"/>
        </a:lnSpc>
        <a:spcBef>
          <a:spcPct val="15000"/>
        </a:spcBef>
        <a:spcAft>
          <a:spcPct val="15000"/>
        </a:spcAft>
        <a:defRPr kumimoji="1" sz="3600">
          <a:solidFill>
            <a:srgbClr val="006699"/>
          </a:solidFill>
          <a:latin typeface="Arial" pitchFamily="-111" charset="0"/>
        </a:defRPr>
      </a:lvl9pPr>
    </p:titleStyle>
    <p:bodyStyle>
      <a:lvl1pPr marL="342900" indent="-342900" algn="l" rtl="0" eaLnBrk="1" fontAlgn="base" hangingPunct="1">
        <a:spcBef>
          <a:spcPct val="25000"/>
        </a:spcBef>
        <a:spcAft>
          <a:spcPct val="0"/>
        </a:spcAft>
        <a:buClr>
          <a:srgbClr val="CC9900"/>
        </a:buClr>
        <a:buSzPct val="65000"/>
        <a:buFont typeface="Monotype Sorts" pitchFamily="-111" charset="2"/>
        <a:buChar char="l"/>
        <a:defRPr kumimoji="1" sz="2800">
          <a:solidFill>
            <a:schemeClr val="tx1"/>
          </a:solidFill>
          <a:latin typeface="+mn-lt"/>
          <a:ea typeface="ＭＳ Ｐゴシック" pitchFamily="-111" charset="-128"/>
          <a:cs typeface="+mn-cs"/>
        </a:defRPr>
      </a:lvl1pPr>
      <a:lvl2pPr marL="742950" indent="-285750" algn="l" rtl="0" eaLnBrk="1" fontAlgn="base" hangingPunct="1">
        <a:spcBef>
          <a:spcPct val="25000"/>
        </a:spcBef>
        <a:spcAft>
          <a:spcPct val="0"/>
        </a:spcAft>
        <a:buClr>
          <a:srgbClr val="800000"/>
        </a:buClr>
        <a:buFont typeface="Courier New" pitchFamily="-111" charset="0"/>
        <a:buChar char="-"/>
        <a:defRPr kumimoji="1" sz="2400">
          <a:solidFill>
            <a:schemeClr val="tx1"/>
          </a:solidFill>
          <a:latin typeface="+mn-lt"/>
          <a:ea typeface="ＭＳ Ｐゴシック" pitchFamily="-111" charset="-128"/>
        </a:defRPr>
      </a:lvl2pPr>
      <a:lvl3pPr marL="1143000" indent="-228600" algn="l" rtl="0" eaLnBrk="1" fontAlgn="base" hangingPunct="1">
        <a:spcBef>
          <a:spcPct val="25000"/>
        </a:spcBef>
        <a:spcAft>
          <a:spcPct val="0"/>
        </a:spcAft>
        <a:buClr>
          <a:schemeClr val="accent2"/>
        </a:buClr>
        <a:buFont typeface="Monotype Sorts" pitchFamily="-111" charset="2"/>
        <a:buChar char="w"/>
        <a:defRPr kumimoji="1" sz="2000">
          <a:solidFill>
            <a:schemeClr val="tx1"/>
          </a:solidFill>
          <a:latin typeface="+mn-lt"/>
          <a:ea typeface="ＭＳ Ｐゴシック" pitchFamily="-111" charset="-128"/>
        </a:defRPr>
      </a:lvl3pPr>
      <a:lvl4pPr marL="1600200" indent="-228600" algn="l" rtl="0" eaLnBrk="1" fontAlgn="base" hangingPunct="1">
        <a:spcBef>
          <a:spcPct val="25000"/>
        </a:spcBef>
        <a:spcAft>
          <a:spcPct val="0"/>
        </a:spcAft>
        <a:buClr>
          <a:schemeClr val="accent2"/>
        </a:buClr>
        <a:buChar char="•"/>
        <a:defRPr kumimoji="1">
          <a:solidFill>
            <a:schemeClr val="tx1"/>
          </a:solidFill>
          <a:latin typeface="+mn-lt"/>
          <a:ea typeface="ＭＳ Ｐゴシック" pitchFamily="-111" charset="-128"/>
        </a:defRPr>
      </a:lvl4pPr>
      <a:lvl5pPr marL="20574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5pPr>
      <a:lvl6pPr marL="25146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6pPr>
      <a:lvl7pPr marL="29718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7pPr>
      <a:lvl8pPr marL="34290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8pPr>
      <a:lvl9pPr marL="3886200" indent="-228600" algn="l" rtl="0" eaLnBrk="1" fontAlgn="base" hangingPunct="1">
        <a:spcBef>
          <a:spcPct val="25000"/>
        </a:spcBef>
        <a:spcAft>
          <a:spcPct val="0"/>
        </a:spcAft>
        <a:buClr>
          <a:schemeClr val="accent2"/>
        </a:buClr>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A3615BA-5B15-42D9-95C4-89C6940D1E7C}" type="datetime1">
              <a:rPr lang="en-US" smtClean="0">
                <a:solidFill>
                  <a:prstClr val="black">
                    <a:tint val="75000"/>
                  </a:prstClr>
                </a:solidFill>
                <a:latin typeface="Calibri"/>
                <a:cs typeface="+mn-cs"/>
              </a:rPr>
              <a:t>3/15/2019</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6993DF7-0EC1-41DB-A991-E785C59DAF70}"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9675" y="152400"/>
            <a:ext cx="8077201"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09600" y="13716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dt" sz="half" idx="2"/>
          </p:nvPr>
        </p:nvSpPr>
        <p:spPr bwMode="auto">
          <a:xfrm>
            <a:off x="5029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defTabSz="914400" eaLnBrk="0" fontAlgn="base" hangingPunct="0">
              <a:spcAft>
                <a:spcPct val="0"/>
              </a:spcAft>
            </a:pPr>
            <a:endParaRPr lang="en-US">
              <a:solidFill>
                <a:srgbClr val="000000"/>
              </a:solidFill>
              <a:cs typeface="Arial" charset="0"/>
            </a:endParaRPr>
          </a:p>
        </p:txBody>
      </p:sp>
      <p:sp>
        <p:nvSpPr>
          <p:cNvPr id="98309" name="Rectangle 5"/>
          <p:cNvSpPr>
            <a:spLocks noGrp="1" noChangeArrowheads="1"/>
          </p:cNvSpPr>
          <p:nvPr>
            <p:ph type="ftr" sz="quarter" idx="3"/>
          </p:nvPr>
        </p:nvSpPr>
        <p:spPr bwMode="auto">
          <a:xfrm>
            <a:off x="1981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defTabSz="914400" eaLnBrk="0" fontAlgn="base" hangingPunct="0">
              <a:spcAft>
                <a:spcPct val="0"/>
              </a:spcAft>
            </a:pPr>
            <a:endParaRPr lang="en-US">
              <a:solidFill>
                <a:srgbClr val="000000"/>
              </a:solidFill>
              <a:cs typeface="Arial" charset="0"/>
            </a:endParaRPr>
          </a:p>
        </p:txBody>
      </p:sp>
      <p:sp>
        <p:nvSpPr>
          <p:cNvPr id="98310" name="Rectangle 6"/>
          <p:cNvSpPr>
            <a:spLocks noGrp="1" noChangeArrowheads="1"/>
          </p:cNvSpPr>
          <p:nvPr>
            <p:ph type="sldNum" sz="quarter" idx="4"/>
          </p:nvPr>
        </p:nvSpPr>
        <p:spPr bwMode="auto">
          <a:xfrm>
            <a:off x="7239001"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1"/>
                </a:solidFill>
                <a:latin typeface="Calibri" panose="020F0502020204030204" pitchFamily="34" charset="0"/>
              </a:defRPr>
            </a:lvl1pPr>
          </a:lstStyle>
          <a:p>
            <a:pPr defTabSz="914400" eaLnBrk="0" fontAlgn="base" hangingPunct="0">
              <a:spcAft>
                <a:spcPct val="0"/>
              </a:spcAft>
            </a:pPr>
            <a:fld id="{CB2C9832-4CBC-41F3-BB75-D6E58569948E}" type="slidenum">
              <a:rPr lang="en-US" smtClean="0">
                <a:solidFill>
                  <a:srgbClr val="000000"/>
                </a:solidFill>
                <a:cs typeface="Arial" charset="0"/>
              </a:rPr>
              <a:pPr defTabSz="914400" eaLnBrk="0" fontAlgn="base" hangingPunct="0">
                <a:spcAft>
                  <a:spcPct val="0"/>
                </a:spcAft>
              </a:pPr>
              <a:t>‹#›</a:t>
            </a:fld>
            <a:endParaRPr lang="en-US" dirty="0">
              <a:solidFill>
                <a:srgbClr val="000000"/>
              </a:solidFill>
              <a:cs typeface="Arial" charset="0"/>
            </a:endParaRPr>
          </a:p>
        </p:txBody>
      </p:sp>
      <p:sp>
        <p:nvSpPr>
          <p:cNvPr id="98312" name="Rectangle 8"/>
          <p:cNvSpPr>
            <a:spLocks noChangeArrowheads="1"/>
          </p:cNvSpPr>
          <p:nvPr userDrawn="1"/>
        </p:nvSpPr>
        <p:spPr bwMode="auto">
          <a:xfrm>
            <a:off x="-9525" y="1066800"/>
            <a:ext cx="9153526" cy="45719"/>
          </a:xfrm>
          <a:prstGeom prst="rect">
            <a:avLst/>
          </a:prstGeom>
          <a:solidFill>
            <a:srgbClr val="B57139"/>
          </a:solidFill>
          <a:ln w="9525">
            <a:noFill/>
            <a:miter lim="800000"/>
            <a:headEnd/>
            <a:tailEnd/>
          </a:ln>
          <a:effectLst/>
        </p:spPr>
        <p:txBody>
          <a:bodyPr wrap="none" anchor="ctr"/>
          <a:lstStyle/>
          <a:p>
            <a:pPr defTabSz="914400" eaLnBrk="0" fontAlgn="base" hangingPunct="0">
              <a:spcBef>
                <a:spcPct val="0"/>
              </a:spcBef>
              <a:spcAft>
                <a:spcPct val="0"/>
              </a:spcAft>
            </a:pPr>
            <a:endParaRPr lang="en-US" sz="2400">
              <a:solidFill>
                <a:srgbClr val="000000"/>
              </a:solidFill>
              <a:latin typeface="Times New Roman" pitchFamily="-111" charset="0"/>
              <a:cs typeface="Arial" charset="0"/>
            </a:endParaRPr>
          </a:p>
        </p:txBody>
      </p:sp>
      <p:grpSp>
        <p:nvGrpSpPr>
          <p:cNvPr id="9" name="Group 8"/>
          <p:cNvGrpSpPr/>
          <p:nvPr userDrawn="1"/>
        </p:nvGrpSpPr>
        <p:grpSpPr>
          <a:xfrm>
            <a:off x="-4763" y="0"/>
            <a:ext cx="907287" cy="1066800"/>
            <a:chOff x="-4763" y="0"/>
            <a:chExt cx="907287" cy="1066800"/>
          </a:xfrm>
        </p:grpSpPr>
        <p:sp>
          <p:nvSpPr>
            <p:cNvPr id="10" name="Rectangle 9"/>
            <p:cNvSpPr/>
            <p:nvPr userDrawn="1"/>
          </p:nvSpPr>
          <p:spPr bwMode="auto">
            <a:xfrm>
              <a:off x="-4763" y="0"/>
              <a:ext cx="309563" cy="1066800"/>
            </a:xfrm>
            <a:prstGeom prst="rect">
              <a:avLst/>
            </a:prstGeom>
            <a:solidFill>
              <a:srgbClr val="0066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11" charset="0"/>
                <a:ea typeface="Arial" pitchFamily="-111" charset="0"/>
                <a:cs typeface="Arial" pitchFamily="-111" charset="0"/>
              </a:endParaRPr>
            </a:p>
          </p:txBody>
        </p:sp>
        <p:sp>
          <p:nvSpPr>
            <p:cNvPr id="11" name="Rectangle 10"/>
            <p:cNvSpPr/>
            <p:nvPr userDrawn="1"/>
          </p:nvSpPr>
          <p:spPr bwMode="auto">
            <a:xfrm>
              <a:off x="285992" y="0"/>
              <a:ext cx="309563" cy="1066800"/>
            </a:xfrm>
            <a:prstGeom prst="rect">
              <a:avLst/>
            </a:prstGeom>
            <a:solidFill>
              <a:srgbClr val="008BD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11" charset="0"/>
                <a:ea typeface="Arial" pitchFamily="-111" charset="0"/>
                <a:cs typeface="Arial" pitchFamily="-111" charset="0"/>
              </a:endParaRPr>
            </a:p>
          </p:txBody>
        </p:sp>
        <p:sp>
          <p:nvSpPr>
            <p:cNvPr id="12" name="Rectangle 11"/>
            <p:cNvSpPr/>
            <p:nvPr userDrawn="1"/>
          </p:nvSpPr>
          <p:spPr bwMode="auto">
            <a:xfrm>
              <a:off x="592961" y="0"/>
              <a:ext cx="309563" cy="1066800"/>
            </a:xfrm>
            <a:prstGeom prst="rect">
              <a:avLst/>
            </a:prstGeom>
            <a:solidFill>
              <a:srgbClr val="4FC4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11" charset="0"/>
                <a:ea typeface="Arial" pitchFamily="-111" charset="0"/>
                <a:cs typeface="Arial" pitchFamily="-111" charset="0"/>
              </a:endParaRPr>
            </a:p>
          </p:txBody>
        </p:sp>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025769" cy="10668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90" r:id="rId1"/>
  </p:sldLayoutIdLst>
  <p:transition spd="med">
    <p:wipe dir="r"/>
  </p:transition>
  <p:timing>
    <p:tnLst>
      <p:par>
        <p:cTn id="1" dur="indefinite" restart="never" nodeType="tmRoot"/>
      </p:par>
    </p:tnLst>
  </p:timing>
  <p:hf hdr="0" ftr="0" dt="0"/>
  <p:txStyles>
    <p:titleStyle>
      <a:lvl1pPr algn="l" rtl="0" eaLnBrk="0" fontAlgn="base" hangingPunct="0">
        <a:lnSpc>
          <a:spcPct val="100000"/>
        </a:lnSpc>
        <a:spcBef>
          <a:spcPct val="15000"/>
        </a:spcBef>
        <a:spcAft>
          <a:spcPct val="15000"/>
        </a:spcAft>
        <a:defRPr kumimoji="1" sz="3600">
          <a:solidFill>
            <a:srgbClr val="006699"/>
          </a:solidFill>
          <a:latin typeface="Calibri" pitchFamily="34" charset="0"/>
          <a:ea typeface="ＭＳ Ｐゴシック" pitchFamily="-111" charset="-128"/>
          <a:cs typeface="+mj-cs"/>
        </a:defRPr>
      </a:lvl1pPr>
      <a:lvl2pPr algn="l" rtl="0" eaLnBrk="0" fontAlgn="base" hangingPunct="0">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2pPr>
      <a:lvl3pPr algn="l" rtl="0" eaLnBrk="0" fontAlgn="base" hangingPunct="0">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3pPr>
      <a:lvl4pPr algn="l" rtl="0" eaLnBrk="0" fontAlgn="base" hangingPunct="0">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4pPr>
      <a:lvl5pPr algn="l" rtl="0" eaLnBrk="0" fontAlgn="base" hangingPunct="0">
        <a:lnSpc>
          <a:spcPct val="75000"/>
        </a:lnSpc>
        <a:spcBef>
          <a:spcPct val="15000"/>
        </a:spcBef>
        <a:spcAft>
          <a:spcPct val="15000"/>
        </a:spcAft>
        <a:defRPr kumimoji="1" sz="3600">
          <a:solidFill>
            <a:srgbClr val="006699"/>
          </a:solidFill>
          <a:latin typeface="Arial" pitchFamily="-111" charset="0"/>
          <a:ea typeface="ＭＳ Ｐゴシック" pitchFamily="-111" charset="-128"/>
        </a:defRPr>
      </a:lvl5pPr>
      <a:lvl6pPr marL="457200" algn="l" rtl="0" eaLnBrk="0" fontAlgn="base" hangingPunct="0">
        <a:lnSpc>
          <a:spcPct val="75000"/>
        </a:lnSpc>
        <a:spcBef>
          <a:spcPct val="15000"/>
        </a:spcBef>
        <a:spcAft>
          <a:spcPct val="15000"/>
        </a:spcAft>
        <a:defRPr kumimoji="1" sz="3600">
          <a:solidFill>
            <a:srgbClr val="006699"/>
          </a:solidFill>
          <a:latin typeface="Arial" pitchFamily="-111" charset="0"/>
        </a:defRPr>
      </a:lvl6pPr>
      <a:lvl7pPr marL="914400" algn="l" rtl="0" eaLnBrk="0" fontAlgn="base" hangingPunct="0">
        <a:lnSpc>
          <a:spcPct val="75000"/>
        </a:lnSpc>
        <a:spcBef>
          <a:spcPct val="15000"/>
        </a:spcBef>
        <a:spcAft>
          <a:spcPct val="15000"/>
        </a:spcAft>
        <a:defRPr kumimoji="1" sz="3600">
          <a:solidFill>
            <a:srgbClr val="006699"/>
          </a:solidFill>
          <a:latin typeface="Arial" pitchFamily="-111" charset="0"/>
        </a:defRPr>
      </a:lvl7pPr>
      <a:lvl8pPr marL="1371600" algn="l" rtl="0" eaLnBrk="0" fontAlgn="base" hangingPunct="0">
        <a:lnSpc>
          <a:spcPct val="75000"/>
        </a:lnSpc>
        <a:spcBef>
          <a:spcPct val="15000"/>
        </a:spcBef>
        <a:spcAft>
          <a:spcPct val="15000"/>
        </a:spcAft>
        <a:defRPr kumimoji="1" sz="3600">
          <a:solidFill>
            <a:srgbClr val="006699"/>
          </a:solidFill>
          <a:latin typeface="Arial" pitchFamily="-111" charset="0"/>
        </a:defRPr>
      </a:lvl8pPr>
      <a:lvl9pPr marL="1828800" algn="l" rtl="0" eaLnBrk="0" fontAlgn="base" hangingPunct="0">
        <a:lnSpc>
          <a:spcPct val="75000"/>
        </a:lnSpc>
        <a:spcBef>
          <a:spcPct val="15000"/>
        </a:spcBef>
        <a:spcAft>
          <a:spcPct val="15000"/>
        </a:spcAft>
        <a:defRPr kumimoji="1" sz="3600">
          <a:solidFill>
            <a:srgbClr val="006699"/>
          </a:solidFill>
          <a:latin typeface="Arial" pitchFamily="-111" charset="0"/>
        </a:defRPr>
      </a:lvl9pPr>
    </p:titleStyle>
    <p:bodyStyle>
      <a:lvl1pPr marL="342900" indent="-342900" algn="l" rtl="0" eaLnBrk="0" fontAlgn="base" hangingPunct="0">
        <a:spcBef>
          <a:spcPct val="25000"/>
        </a:spcBef>
        <a:spcAft>
          <a:spcPct val="0"/>
        </a:spcAft>
        <a:buClr>
          <a:srgbClr val="003399"/>
        </a:buClr>
        <a:buSzPct val="65000"/>
        <a:buFont typeface="Monotype Sorts" pitchFamily="-111" charset="2"/>
        <a:buChar char="l"/>
        <a:defRPr kumimoji="1" sz="2800">
          <a:solidFill>
            <a:schemeClr val="tx1"/>
          </a:solidFill>
          <a:latin typeface="Calibri" pitchFamily="34" charset="0"/>
          <a:ea typeface="ＭＳ Ｐゴシック" pitchFamily="-111" charset="-128"/>
          <a:cs typeface="+mn-cs"/>
        </a:defRPr>
      </a:lvl1pPr>
      <a:lvl2pPr marL="742950" indent="-285750" algn="l" rtl="0" eaLnBrk="0" fontAlgn="base" hangingPunct="0">
        <a:spcBef>
          <a:spcPct val="25000"/>
        </a:spcBef>
        <a:spcAft>
          <a:spcPct val="0"/>
        </a:spcAft>
        <a:buClr>
          <a:srgbClr val="800000"/>
        </a:buClr>
        <a:buFont typeface="Courier New" pitchFamily="-111" charset="0"/>
        <a:buChar char="-"/>
        <a:defRPr kumimoji="1" sz="2400">
          <a:solidFill>
            <a:schemeClr val="tx1"/>
          </a:solidFill>
          <a:latin typeface="Calibri" pitchFamily="34" charset="0"/>
          <a:ea typeface="ＭＳ Ｐゴシック" pitchFamily="-111" charset="-128"/>
        </a:defRPr>
      </a:lvl2pPr>
      <a:lvl3pPr marL="1143000" indent="-228600" algn="l" rtl="0" eaLnBrk="0" fontAlgn="base" hangingPunct="0">
        <a:spcBef>
          <a:spcPct val="25000"/>
        </a:spcBef>
        <a:spcAft>
          <a:spcPct val="0"/>
        </a:spcAft>
        <a:buClr>
          <a:schemeClr val="accent2"/>
        </a:buClr>
        <a:buFont typeface="Monotype Sorts" pitchFamily="-111" charset="2"/>
        <a:buChar char="w"/>
        <a:defRPr kumimoji="1" sz="2000">
          <a:solidFill>
            <a:schemeClr val="tx1"/>
          </a:solidFill>
          <a:latin typeface="Calibri" pitchFamily="34" charset="0"/>
          <a:ea typeface="ＭＳ Ｐゴシック" pitchFamily="-111" charset="-128"/>
        </a:defRPr>
      </a:lvl3pPr>
      <a:lvl4pPr marL="1600200" indent="-228600" algn="l" rtl="0" eaLnBrk="0" fontAlgn="base" hangingPunct="0">
        <a:spcBef>
          <a:spcPct val="25000"/>
        </a:spcBef>
        <a:spcAft>
          <a:spcPct val="0"/>
        </a:spcAft>
        <a:buClr>
          <a:schemeClr val="accent2"/>
        </a:buClr>
        <a:buChar char="•"/>
        <a:defRPr kumimoji="1">
          <a:solidFill>
            <a:schemeClr val="tx1"/>
          </a:solidFill>
          <a:latin typeface="Calibri" pitchFamily="34" charset="0"/>
          <a:ea typeface="ＭＳ Ｐゴシック" pitchFamily="-111" charset="-128"/>
        </a:defRPr>
      </a:lvl4pPr>
      <a:lvl5pPr marL="2057400" indent="-228600" algn="l" rtl="0" eaLnBrk="0" fontAlgn="base" hangingPunct="0">
        <a:spcBef>
          <a:spcPct val="25000"/>
        </a:spcBef>
        <a:spcAft>
          <a:spcPct val="0"/>
        </a:spcAft>
        <a:buClr>
          <a:schemeClr val="accent2"/>
        </a:buClr>
        <a:buChar char="–"/>
        <a:defRPr kumimoji="1" sz="2000">
          <a:solidFill>
            <a:schemeClr val="tx1"/>
          </a:solidFill>
          <a:latin typeface="Calibri" pitchFamily="34" charset="0"/>
          <a:ea typeface="ＭＳ Ｐゴシック" pitchFamily="-111" charset="-128"/>
        </a:defRPr>
      </a:lvl5pPr>
      <a:lvl6pPr marL="2514600" indent="-228600" algn="l" rtl="0" eaLnBrk="0" fontAlgn="base" hangingPunct="0">
        <a:spcBef>
          <a:spcPct val="25000"/>
        </a:spcBef>
        <a:spcAft>
          <a:spcPct val="0"/>
        </a:spcAft>
        <a:buClr>
          <a:schemeClr val="accent2"/>
        </a:buClr>
        <a:buChar char="–"/>
        <a:defRPr kumimoji="1" sz="2000">
          <a:solidFill>
            <a:schemeClr val="tx1"/>
          </a:solidFill>
          <a:latin typeface="+mn-lt"/>
          <a:ea typeface="ＭＳ Ｐゴシック" pitchFamily="-111" charset="-128"/>
        </a:defRPr>
      </a:lvl6pPr>
      <a:lvl7pPr marL="2971800" indent="-228600" algn="l" rtl="0" eaLnBrk="0" fontAlgn="base" hangingPunct="0">
        <a:spcBef>
          <a:spcPct val="25000"/>
        </a:spcBef>
        <a:spcAft>
          <a:spcPct val="0"/>
        </a:spcAft>
        <a:buClr>
          <a:schemeClr val="accent2"/>
        </a:buClr>
        <a:buChar char="–"/>
        <a:defRPr kumimoji="1" sz="2000">
          <a:solidFill>
            <a:schemeClr val="tx1"/>
          </a:solidFill>
          <a:latin typeface="+mn-lt"/>
          <a:ea typeface="ＭＳ Ｐゴシック" pitchFamily="-111" charset="-128"/>
        </a:defRPr>
      </a:lvl7pPr>
      <a:lvl8pPr marL="3429000" indent="-228600" algn="l" rtl="0" eaLnBrk="0" fontAlgn="base" hangingPunct="0">
        <a:spcBef>
          <a:spcPct val="25000"/>
        </a:spcBef>
        <a:spcAft>
          <a:spcPct val="0"/>
        </a:spcAft>
        <a:buClr>
          <a:schemeClr val="accent2"/>
        </a:buClr>
        <a:buChar char="–"/>
        <a:defRPr kumimoji="1" sz="2000">
          <a:solidFill>
            <a:schemeClr val="tx1"/>
          </a:solidFill>
          <a:latin typeface="+mn-lt"/>
          <a:ea typeface="ＭＳ Ｐゴシック" pitchFamily="-111" charset="-128"/>
        </a:defRPr>
      </a:lvl8pPr>
      <a:lvl9pPr marL="3886200" indent="-228600" algn="l" rtl="0" eaLnBrk="0" fontAlgn="base" hangingPunct="0">
        <a:spcBef>
          <a:spcPct val="25000"/>
        </a:spcBef>
        <a:spcAft>
          <a:spcPct val="0"/>
        </a:spcAft>
        <a:buClr>
          <a:schemeClr val="accent2"/>
        </a:buClr>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4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0" y="1792311"/>
            <a:ext cx="9144000" cy="1981200"/>
          </a:xfrm>
        </p:spPr>
        <p:txBody>
          <a:bodyPr/>
          <a:lstStyle/>
          <a:p>
            <a:pPr>
              <a:spcBef>
                <a:spcPts val="0"/>
              </a:spcBef>
              <a:spcAft>
                <a:spcPts val="0"/>
              </a:spcAft>
            </a:pPr>
            <a:r>
              <a:rPr lang="en-US" sz="2800" dirty="0" smtClean="0">
                <a:solidFill>
                  <a:srgbClr val="FFFF00"/>
                </a:solidFill>
                <a:effectLst/>
              </a:rPr>
              <a:t>Guidance for</a:t>
            </a:r>
            <a:br>
              <a:rPr lang="en-US" sz="2800" dirty="0" smtClean="0">
                <a:solidFill>
                  <a:srgbClr val="FFFF00"/>
                </a:solidFill>
                <a:effectLst/>
              </a:rPr>
            </a:br>
            <a:r>
              <a:rPr lang="en-US" sz="2800" dirty="0">
                <a:solidFill>
                  <a:srgbClr val="FFFF00"/>
                </a:solidFill>
                <a:effectLst/>
              </a:rPr>
              <a:t>Leading Focused Conversations</a:t>
            </a:r>
            <a:br>
              <a:rPr lang="en-US" sz="2800" dirty="0">
                <a:solidFill>
                  <a:srgbClr val="FFFF00"/>
                </a:solidFill>
                <a:effectLst/>
              </a:rPr>
            </a:br>
            <a:r>
              <a:rPr lang="en-US" sz="2800" dirty="0">
                <a:solidFill>
                  <a:srgbClr val="FFFF00"/>
                </a:solidFill>
                <a:effectLst/>
              </a:rPr>
              <a:t>with </a:t>
            </a:r>
            <a:r>
              <a:rPr lang="en-US" sz="2800" dirty="0" smtClean="0">
                <a:solidFill>
                  <a:srgbClr val="FFFF00"/>
                </a:solidFill>
                <a:effectLst/>
              </a:rPr>
              <a:t>Families to </a:t>
            </a:r>
            <a:r>
              <a:rPr lang="en-US" sz="2800" dirty="0">
                <a:solidFill>
                  <a:srgbClr val="FFFF00"/>
                </a:solidFill>
                <a:effectLst/>
              </a:rPr>
              <a:t>Help Complete the DRDP (</a:t>
            </a:r>
            <a:r>
              <a:rPr lang="en-US" sz="2800" dirty="0" smtClean="0">
                <a:solidFill>
                  <a:srgbClr val="FFFF00"/>
                </a:solidFill>
                <a:effectLst/>
              </a:rPr>
              <a:t>2015)</a:t>
            </a:r>
            <a:br>
              <a:rPr lang="en-US" sz="2800" dirty="0" smtClean="0">
                <a:solidFill>
                  <a:srgbClr val="FFFF00"/>
                </a:solidFill>
                <a:effectLst/>
              </a:rPr>
            </a:br>
            <a:r>
              <a:rPr lang="en-US" sz="2800" dirty="0" smtClean="0">
                <a:effectLst/>
              </a:rPr>
              <a:t>For Home Visitors, Teachers, and other Service Providers </a:t>
            </a:r>
          </a:p>
        </p:txBody>
      </p:sp>
      <p:sp>
        <p:nvSpPr>
          <p:cNvPr id="7" name="Slide Number Placeholder 6"/>
          <p:cNvSpPr>
            <a:spLocks noGrp="1"/>
          </p:cNvSpPr>
          <p:nvPr>
            <p:ph type="sldNum" sz="quarter" idx="12"/>
          </p:nvPr>
        </p:nvSpPr>
        <p:spPr/>
        <p:txBody>
          <a:bodyPr/>
          <a:lstStyle/>
          <a:p>
            <a:fld id="{210B4A98-4FA3-4885-97D0-FF5C4126E7CB}" type="slidenum">
              <a:rPr lang="en-US" smtClean="0">
                <a:solidFill>
                  <a:schemeClr val="bg1"/>
                </a:solidFill>
              </a:rPr>
              <a:pPr/>
              <a:t>1</a:t>
            </a:fld>
            <a:endParaRPr lang="en-US">
              <a:solidFill>
                <a:schemeClr val="bg1"/>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600200" y="3903375"/>
            <a:ext cx="6000750" cy="2858177"/>
          </a:xfrm>
          <a:prstGeom prst="rect">
            <a:avLst/>
          </a:prstGeom>
          <a:ln>
            <a:solidFill>
              <a:schemeClr val="tx1"/>
            </a:solidFill>
          </a:ln>
        </p:spPr>
      </p:pic>
      <p:sp>
        <p:nvSpPr>
          <p:cNvPr id="2" name="TextBox 1"/>
          <p:cNvSpPr txBox="1"/>
          <p:nvPr/>
        </p:nvSpPr>
        <p:spPr>
          <a:xfrm>
            <a:off x="152400" y="6400802"/>
            <a:ext cx="949299" cy="369332"/>
          </a:xfrm>
          <a:prstGeom prst="rect">
            <a:avLst/>
          </a:prstGeom>
          <a:noFill/>
        </p:spPr>
        <p:txBody>
          <a:bodyPr wrap="none" rtlCol="0">
            <a:spAutoFit/>
          </a:bodyPr>
          <a:lstStyle/>
          <a:p>
            <a:r>
              <a:rPr lang="en-US" dirty="0" smtClean="0">
                <a:solidFill>
                  <a:schemeClr val="bg1"/>
                </a:solidFill>
                <a:latin typeface="Calibri" panose="020F0502020204030204" pitchFamily="34" charset="0"/>
              </a:rPr>
              <a:t>3/15/19</a:t>
            </a:r>
            <a:endParaRPr lang="en-US"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14520883"/>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327" y="234836"/>
            <a:ext cx="8308145" cy="762000"/>
          </a:xfrm>
        </p:spPr>
        <p:txBody>
          <a:bodyPr/>
          <a:lstStyle/>
          <a:p>
            <a:r>
              <a:rPr lang="en-US" sz="3200" dirty="0" smtClean="0"/>
              <a:t>Step 1: Take an initial pass at rating the </a:t>
            </a:r>
            <a:r>
              <a:rPr lang="en-US" sz="2800" dirty="0" smtClean="0"/>
              <a:t>measures</a:t>
            </a:r>
            <a:endParaRPr lang="en-US" sz="2800" dirty="0"/>
          </a:p>
        </p:txBody>
      </p:sp>
      <p:sp>
        <p:nvSpPr>
          <p:cNvPr id="3" name="Content Placeholder 2"/>
          <p:cNvSpPr>
            <a:spLocks noGrp="1"/>
          </p:cNvSpPr>
          <p:nvPr>
            <p:ph idx="1"/>
          </p:nvPr>
        </p:nvSpPr>
        <p:spPr/>
        <p:txBody>
          <a:bodyPr/>
          <a:lstStyle/>
          <a:p>
            <a:r>
              <a:rPr lang="en-US" dirty="0" smtClean="0"/>
              <a:t>Gather together the materials that you will need</a:t>
            </a:r>
          </a:p>
          <a:p>
            <a:r>
              <a:rPr lang="en-US" dirty="0" smtClean="0"/>
              <a:t>Take an initial pass at rating the measures </a:t>
            </a:r>
            <a:br>
              <a:rPr lang="en-US" dirty="0" smtClean="0"/>
            </a:br>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pPr/>
              <a:t>10</a:t>
            </a:fld>
            <a:endParaRPr lang="en-US"/>
          </a:p>
        </p:txBody>
      </p:sp>
    </p:spTree>
    <p:custDataLst>
      <p:tags r:id="rId1"/>
    </p:custDataLst>
    <p:extLst>
      <p:ext uri="{BB962C8B-B14F-4D97-AF65-F5344CB8AC3E}">
        <p14:creationId xmlns:p14="http://schemas.microsoft.com/office/powerpoint/2010/main" val="343422312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8358499" cy="762000"/>
          </a:xfrm>
        </p:spPr>
        <p:txBody>
          <a:bodyPr/>
          <a:lstStyle/>
          <a:p>
            <a:pPr lvl="0"/>
            <a:r>
              <a:rPr lang="en-US" sz="2800" dirty="0" smtClean="0"/>
              <a:t>Gather together the materials that you will need</a:t>
            </a:r>
            <a:endParaRPr lang="en-US" sz="2800" dirty="0"/>
          </a:p>
        </p:txBody>
      </p:sp>
      <p:sp>
        <p:nvSpPr>
          <p:cNvPr id="3" name="Content Placeholder 2"/>
          <p:cNvSpPr>
            <a:spLocks noGrp="1"/>
          </p:cNvSpPr>
          <p:nvPr>
            <p:ph idx="1"/>
          </p:nvPr>
        </p:nvSpPr>
        <p:spPr/>
        <p:txBody>
          <a:bodyPr/>
          <a:lstStyle/>
          <a:p>
            <a:pPr>
              <a:spcBef>
                <a:spcPts val="0"/>
              </a:spcBef>
              <a:spcAft>
                <a:spcPts val="1200"/>
              </a:spcAft>
            </a:pPr>
            <a:r>
              <a:rPr lang="en-US" sz="2400" dirty="0" smtClean="0"/>
              <a:t>DRDP (2015) Assessment Manual;</a:t>
            </a:r>
          </a:p>
          <a:p>
            <a:pPr>
              <a:spcBef>
                <a:spcPts val="0"/>
              </a:spcBef>
              <a:spcAft>
                <a:spcPts val="1200"/>
              </a:spcAft>
            </a:pPr>
            <a:r>
              <a:rPr lang="en-US" sz="2400" dirty="0" smtClean="0"/>
              <a:t>Your documentation (this might include your observation notes, home visiting notes, portfolios, information from others, observations that you made to inform other authentic assessment tools, etc.);</a:t>
            </a:r>
          </a:p>
          <a:p>
            <a:pPr>
              <a:spcBef>
                <a:spcPts val="0"/>
              </a:spcBef>
              <a:spcAft>
                <a:spcPts val="1200"/>
              </a:spcAft>
            </a:pPr>
            <a:r>
              <a:rPr lang="en-US" sz="2400" dirty="0"/>
              <a:t>Rating Record (</a:t>
            </a:r>
            <a:r>
              <a:rPr lang="en-US" sz="2400" dirty="0" smtClean="0"/>
              <a:t>Optional); and</a:t>
            </a:r>
          </a:p>
          <a:p>
            <a:pPr>
              <a:spcBef>
                <a:spcPts val="0"/>
              </a:spcBef>
              <a:spcAft>
                <a:spcPts val="1200"/>
              </a:spcAft>
            </a:pPr>
            <a:r>
              <a:rPr lang="en-US" sz="2400" dirty="0"/>
              <a:t>Worksheet for Leading Focused Conversations with Families to Help Complete the DRDP (2015</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277742A9-8295-4432-989C-E26E8331DFEE}" type="slidenum">
              <a:rPr lang="en-US" smtClean="0"/>
              <a:pPr/>
              <a:t>11</a:t>
            </a:fld>
            <a:endParaRPr lang="en-US" dirty="0"/>
          </a:p>
        </p:txBody>
      </p:sp>
    </p:spTree>
    <p:custDataLst>
      <p:tags r:id="rId1"/>
    </p:custDataLst>
    <p:extLst>
      <p:ext uri="{BB962C8B-B14F-4D97-AF65-F5344CB8AC3E}">
        <p14:creationId xmlns:p14="http://schemas.microsoft.com/office/powerpoint/2010/main" val="389976710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75" y="208672"/>
            <a:ext cx="8077201" cy="762000"/>
          </a:xfrm>
        </p:spPr>
        <p:txBody>
          <a:bodyPr/>
          <a:lstStyle/>
          <a:p>
            <a:r>
              <a:rPr lang="en-US" sz="2800" dirty="0"/>
              <a:t>Worksheet for Leading Conversations with </a:t>
            </a:r>
            <a:br>
              <a:rPr lang="en-US" sz="2800" dirty="0"/>
            </a:br>
            <a:r>
              <a:rPr lang="en-US" sz="2800" dirty="0"/>
              <a:t>Families to Help Complete the DRDP (2015</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48C406D0-E2CF-4904-98DA-60FCCFB0EBD8}" type="slidenum">
              <a:rPr lang="en-US" smtClean="0"/>
              <a:pPr/>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1575"/>
            <a:ext cx="6934200" cy="534162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1137679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136"/>
            <a:ext cx="7696200" cy="762000"/>
          </a:xfrm>
        </p:spPr>
        <p:txBody>
          <a:bodyPr/>
          <a:lstStyle/>
          <a:p>
            <a:pPr lvl="0"/>
            <a:r>
              <a:rPr lang="en-US" sz="2800" dirty="0" smtClean="0"/>
              <a:t>Using the assembled materials take an initial pass at rating the measures</a:t>
            </a:r>
            <a:endParaRPr lang="en-US" sz="2800" dirty="0"/>
          </a:p>
        </p:txBody>
      </p:sp>
      <p:sp>
        <p:nvSpPr>
          <p:cNvPr id="3" name="Content Placeholder 2"/>
          <p:cNvSpPr>
            <a:spLocks noGrp="1"/>
          </p:cNvSpPr>
          <p:nvPr>
            <p:ph idx="1"/>
          </p:nvPr>
        </p:nvSpPr>
        <p:spPr/>
        <p:txBody>
          <a:bodyPr/>
          <a:lstStyle/>
          <a:p>
            <a:pPr marL="457200" indent="-457200">
              <a:spcBef>
                <a:spcPts val="0"/>
              </a:spcBef>
              <a:spcAft>
                <a:spcPts val="1200"/>
              </a:spcAft>
              <a:buSzPct val="100000"/>
              <a:buFont typeface="+mj-lt"/>
              <a:buAutoNum type="alphaUcPeriod"/>
            </a:pPr>
            <a:r>
              <a:rPr lang="en-US" sz="2400" dirty="0" smtClean="0"/>
              <a:t>Complete the measures you are confident you can rate based on the current information you have</a:t>
            </a:r>
          </a:p>
          <a:p>
            <a:pPr marL="457200" indent="-457200">
              <a:spcBef>
                <a:spcPts val="0"/>
              </a:spcBef>
              <a:spcAft>
                <a:spcPts val="1200"/>
              </a:spcAft>
              <a:buSzPct val="100000"/>
              <a:buFont typeface="+mj-lt"/>
              <a:buAutoNum type="alphaUcPeriod"/>
            </a:pPr>
            <a:r>
              <a:rPr lang="en-US" sz="2400" dirty="0" smtClean="0"/>
              <a:t>Identify the measures that you need additional information to rate</a:t>
            </a:r>
          </a:p>
        </p:txBody>
      </p:sp>
      <p:sp>
        <p:nvSpPr>
          <p:cNvPr id="4" name="Slide Number Placeholder 3"/>
          <p:cNvSpPr>
            <a:spLocks noGrp="1"/>
          </p:cNvSpPr>
          <p:nvPr>
            <p:ph type="sldNum" sz="quarter" idx="12"/>
          </p:nvPr>
        </p:nvSpPr>
        <p:spPr/>
        <p:txBody>
          <a:bodyPr/>
          <a:lstStyle/>
          <a:p>
            <a:fld id="{277742A9-8295-4432-989C-E26E8331DFEE}" type="slidenum">
              <a:rPr lang="en-US" smtClean="0"/>
              <a:pPr/>
              <a:t>13</a:t>
            </a:fld>
            <a:endParaRPr lang="en-US" dirty="0"/>
          </a:p>
        </p:txBody>
      </p:sp>
    </p:spTree>
    <p:custDataLst>
      <p:tags r:id="rId1"/>
    </p:custDataLst>
    <p:extLst>
      <p:ext uri="{BB962C8B-B14F-4D97-AF65-F5344CB8AC3E}">
        <p14:creationId xmlns:p14="http://schemas.microsoft.com/office/powerpoint/2010/main" val="111994827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3077"/>
            <a:ext cx="7696200" cy="762000"/>
          </a:xfrm>
        </p:spPr>
        <p:txBody>
          <a:bodyPr>
            <a:normAutofit fontScale="90000"/>
          </a:bodyPr>
          <a:lstStyle/>
          <a:p>
            <a:r>
              <a:rPr lang="en-US" dirty="0"/>
              <a:t>Step 2: Identify family routines and </a:t>
            </a:r>
            <a:r>
              <a:rPr lang="en-US" dirty="0" smtClean="0"/>
              <a:t>activities</a:t>
            </a:r>
            <a:endParaRPr lang="en-US" dirty="0"/>
          </a:p>
        </p:txBody>
      </p:sp>
      <p:sp>
        <p:nvSpPr>
          <p:cNvPr id="3" name="Content Placeholder 2"/>
          <p:cNvSpPr>
            <a:spLocks noGrp="1"/>
          </p:cNvSpPr>
          <p:nvPr>
            <p:ph idx="1"/>
          </p:nvPr>
        </p:nvSpPr>
        <p:spPr/>
        <p:txBody>
          <a:bodyPr>
            <a:normAutofit/>
          </a:bodyPr>
          <a:lstStyle/>
          <a:p>
            <a:pPr lvl="0">
              <a:spcBef>
                <a:spcPts val="0"/>
              </a:spcBef>
              <a:spcAft>
                <a:spcPts val="1200"/>
              </a:spcAft>
            </a:pPr>
            <a:r>
              <a:rPr lang="en-US" dirty="0"/>
              <a:t>T</a:t>
            </a:r>
            <a:r>
              <a:rPr lang="en-US" dirty="0" smtClean="0"/>
              <a:t>hink </a:t>
            </a:r>
            <a:r>
              <a:rPr lang="en-US" dirty="0"/>
              <a:t>of routines or activities that </a:t>
            </a:r>
            <a:r>
              <a:rPr lang="en-US" dirty="0" smtClean="0"/>
              <a:t>the family participates </a:t>
            </a:r>
            <a:r>
              <a:rPr lang="en-US" dirty="0"/>
              <a:t>in that would be likely opportunities for observing skills related to those </a:t>
            </a:r>
            <a:r>
              <a:rPr lang="en-US" dirty="0" smtClean="0"/>
              <a:t>measures in question. </a:t>
            </a:r>
          </a:p>
          <a:p>
            <a:pPr lvl="0">
              <a:spcBef>
                <a:spcPts val="0"/>
              </a:spcBef>
              <a:spcAft>
                <a:spcPts val="1200"/>
              </a:spcAft>
            </a:pPr>
            <a:r>
              <a:rPr lang="en-US" dirty="0" smtClean="0"/>
              <a:t>List </a:t>
            </a:r>
            <a:r>
              <a:rPr lang="en-US" dirty="0"/>
              <a:t>which of these routines/activities you want to arrange to observe.</a:t>
            </a:r>
          </a:p>
          <a:p>
            <a:pPr lvl="0">
              <a:spcBef>
                <a:spcPts val="0"/>
              </a:spcBef>
              <a:spcAft>
                <a:spcPts val="1200"/>
              </a:spcAft>
            </a:pPr>
            <a:r>
              <a:rPr lang="en-US" dirty="0"/>
              <a:t>Plan a focused conversation to have with the family. List some general questions you will use to ask the family about those routines or activities. </a:t>
            </a:r>
            <a:endParaRPr lang="en-US" dirty="0" smtClean="0"/>
          </a:p>
          <a:p>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t>14</a:t>
            </a:fld>
            <a:endParaRPr lang="en-US"/>
          </a:p>
        </p:txBody>
      </p:sp>
    </p:spTree>
    <p:custDataLst>
      <p:tags r:id="rId1"/>
    </p:custDataLst>
    <p:extLst>
      <p:ext uri="{BB962C8B-B14F-4D97-AF65-F5344CB8AC3E}">
        <p14:creationId xmlns:p14="http://schemas.microsoft.com/office/powerpoint/2010/main" val="3161592505"/>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Meet Crystal</a:t>
            </a:r>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t>15</a:t>
            </a:fld>
            <a:endParaRPr lang="en-US"/>
          </a:p>
        </p:txBody>
      </p:sp>
      <p:pic>
        <p:nvPicPr>
          <p:cNvPr id="6" name="Picture 5" descr="Screen Shot 2016-02-24 at 1.14.08 PM.png"/>
          <p:cNvPicPr>
            <a:picLocks noChangeAspect="1"/>
          </p:cNvPicPr>
          <p:nvPr/>
        </p:nvPicPr>
        <p:blipFill rotWithShape="1">
          <a:blip r:embed="rId3">
            <a:extLst>
              <a:ext uri="{28A0092B-C50C-407E-A947-70E740481C1C}">
                <a14:useLocalDpi xmlns:a14="http://schemas.microsoft.com/office/drawing/2010/main" val="0"/>
              </a:ext>
            </a:extLst>
          </a:blip>
          <a:srcRect l="21449" r="-21449"/>
          <a:stretch/>
        </p:blipFill>
        <p:spPr>
          <a:xfrm>
            <a:off x="1069675" y="1554174"/>
            <a:ext cx="8103600" cy="4461982"/>
          </a:xfrm>
          <a:prstGeom prst="rect">
            <a:avLst/>
          </a:prstGeom>
        </p:spPr>
      </p:pic>
    </p:spTree>
    <p:custDataLst>
      <p:tags r:id="rId1"/>
    </p:custDataLst>
    <p:extLst>
      <p:ext uri="{BB962C8B-B14F-4D97-AF65-F5344CB8AC3E}">
        <p14:creationId xmlns:p14="http://schemas.microsoft.com/office/powerpoint/2010/main" val="419728769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B9ED6-EBCA-614A-8CFE-095A39445564}" type="slidenum">
              <a:rPr lang="en-US" smtClean="0"/>
              <a:t>16</a:t>
            </a:fld>
            <a:endParaRPr lang="en-US"/>
          </a:p>
        </p:txBody>
      </p:sp>
      <p:pic>
        <p:nvPicPr>
          <p:cNvPr id="5" name="Picture 4" descr="Screen Shot 2016-02-24 at 1.0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3" y="-16712"/>
            <a:ext cx="9208173" cy="6985426"/>
          </a:xfrm>
          <a:prstGeom prst="rect">
            <a:avLst/>
          </a:prstGeom>
          <a:ln>
            <a:solidFill>
              <a:schemeClr val="tx1"/>
            </a:solidFill>
          </a:ln>
        </p:spPr>
      </p:pic>
    </p:spTree>
    <p:custDataLst>
      <p:tags r:id="rId1"/>
    </p:custDataLst>
    <p:extLst>
      <p:ext uri="{BB962C8B-B14F-4D97-AF65-F5344CB8AC3E}">
        <p14:creationId xmlns:p14="http://schemas.microsoft.com/office/powerpoint/2010/main" val="391196759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Watch Crystal!</a:t>
            </a:r>
            <a:endParaRPr lang="en-US" dirty="0"/>
          </a:p>
        </p:txBody>
      </p:sp>
      <p:sp>
        <p:nvSpPr>
          <p:cNvPr id="3" name="Slide Number Placeholder 2"/>
          <p:cNvSpPr>
            <a:spLocks noGrp="1"/>
          </p:cNvSpPr>
          <p:nvPr>
            <p:ph type="sldNum" sz="quarter" idx="12"/>
          </p:nvPr>
        </p:nvSpPr>
        <p:spPr/>
        <p:txBody>
          <a:bodyPr/>
          <a:lstStyle/>
          <a:p>
            <a:fld id="{399B9ED6-EBCA-614A-8CFE-095A39445564}" type="slidenum">
              <a:rPr lang="en-US" smtClean="0"/>
              <a:t>17</a:t>
            </a:fld>
            <a:endParaRPr lang="en-US"/>
          </a:p>
        </p:txBody>
      </p:sp>
      <p:pic>
        <p:nvPicPr>
          <p:cNvPr id="4" name="Picture 3" descr="Screen Shot 2016-02-24 at 1.14.08 PM.png"/>
          <p:cNvPicPr>
            <a:picLocks noChangeAspect="1"/>
          </p:cNvPicPr>
          <p:nvPr/>
        </p:nvPicPr>
        <p:blipFill rotWithShape="1">
          <a:blip r:embed="rId3">
            <a:extLst>
              <a:ext uri="{28A0092B-C50C-407E-A947-70E740481C1C}">
                <a14:useLocalDpi xmlns:a14="http://schemas.microsoft.com/office/drawing/2010/main" val="0"/>
              </a:ext>
            </a:extLst>
          </a:blip>
          <a:srcRect l="21449" r="-21449"/>
          <a:stretch/>
        </p:blipFill>
        <p:spPr>
          <a:xfrm>
            <a:off x="1069675" y="1554174"/>
            <a:ext cx="8103600" cy="4461982"/>
          </a:xfrm>
          <a:prstGeom prst="rect">
            <a:avLst/>
          </a:prstGeom>
        </p:spPr>
      </p:pic>
    </p:spTree>
    <p:custDataLst>
      <p:tags r:id="rId1"/>
    </p:custDataLst>
    <p:extLst>
      <p:ext uri="{BB962C8B-B14F-4D97-AF65-F5344CB8AC3E}">
        <p14:creationId xmlns:p14="http://schemas.microsoft.com/office/powerpoint/2010/main" val="261543407"/>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lvl="0"/>
            <a:r>
              <a:rPr lang="en-US" dirty="0"/>
              <a:t>What do we know and what don’t we know about Crystal’s skills related to PD-HLTH 2 from the information in the clip</a:t>
            </a:r>
            <a:r>
              <a:rPr lang="en-US" dirty="0" smtClean="0"/>
              <a:t>?</a:t>
            </a:r>
          </a:p>
          <a:p>
            <a:pPr lvl="0"/>
            <a:r>
              <a:rPr lang="en-US" dirty="0" smtClean="0"/>
              <a:t> During </a:t>
            </a:r>
            <a:r>
              <a:rPr lang="en-US" dirty="0"/>
              <a:t>what typical routines and activities might we see Crystal demonstrate the kinds of skills described in PD-HLTH 2? </a:t>
            </a:r>
            <a:endParaRPr lang="en-US" dirty="0" smtClean="0"/>
          </a:p>
          <a:p>
            <a:pPr lvl="0"/>
            <a:r>
              <a:rPr lang="en-US" dirty="0" smtClean="0"/>
              <a:t>What </a:t>
            </a:r>
            <a:r>
              <a:rPr lang="en-US" dirty="0"/>
              <a:t>are some examples of open-ended questions that we might ask a parent to better understand Crystal’s gross movement skills during those activities? </a:t>
            </a:r>
          </a:p>
        </p:txBody>
      </p:sp>
      <p:sp>
        <p:nvSpPr>
          <p:cNvPr id="4" name="Slide Number Placeholder 3"/>
          <p:cNvSpPr>
            <a:spLocks noGrp="1"/>
          </p:cNvSpPr>
          <p:nvPr>
            <p:ph type="sldNum" sz="quarter" idx="12"/>
          </p:nvPr>
        </p:nvSpPr>
        <p:spPr/>
        <p:txBody>
          <a:bodyPr/>
          <a:lstStyle/>
          <a:p>
            <a:fld id="{399B9ED6-EBCA-614A-8CFE-095A39445564}" type="slidenum">
              <a:rPr lang="en-US" smtClean="0"/>
              <a:t>18</a:t>
            </a:fld>
            <a:endParaRPr lang="en-US"/>
          </a:p>
        </p:txBody>
      </p:sp>
    </p:spTree>
    <p:custDataLst>
      <p:tags r:id="rId1"/>
    </p:custDataLst>
    <p:extLst>
      <p:ext uri="{BB962C8B-B14F-4D97-AF65-F5344CB8AC3E}">
        <p14:creationId xmlns:p14="http://schemas.microsoft.com/office/powerpoint/2010/main" val="2357830102"/>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3: Lead a focused conversation</a:t>
            </a:r>
            <a:endParaRPr lang="en-US" dirty="0"/>
          </a:p>
        </p:txBody>
      </p:sp>
      <p:sp>
        <p:nvSpPr>
          <p:cNvPr id="3" name="Content Placeholder 2"/>
          <p:cNvSpPr>
            <a:spLocks noGrp="1"/>
          </p:cNvSpPr>
          <p:nvPr>
            <p:ph idx="1"/>
          </p:nvPr>
        </p:nvSpPr>
        <p:spPr>
          <a:xfrm>
            <a:off x="656854" y="1325674"/>
            <a:ext cx="8077200" cy="2477069"/>
          </a:xfrm>
        </p:spPr>
        <p:txBody>
          <a:bodyPr/>
          <a:lstStyle/>
          <a:p>
            <a:pPr lvl="0">
              <a:spcBef>
                <a:spcPts val="0"/>
              </a:spcBef>
              <a:spcAft>
                <a:spcPts val="1200"/>
              </a:spcAft>
            </a:pPr>
            <a:r>
              <a:rPr lang="en-US" sz="2400" dirty="0" smtClean="0"/>
              <a:t>Remind the family about the things you’ve previously shared about the DRDP (2015).</a:t>
            </a:r>
          </a:p>
          <a:p>
            <a:pPr lvl="0">
              <a:spcBef>
                <a:spcPts val="0"/>
              </a:spcBef>
              <a:spcAft>
                <a:spcPts val="1200"/>
              </a:spcAft>
            </a:pPr>
            <a:r>
              <a:rPr lang="en-US" sz="2400" dirty="0" smtClean="0"/>
              <a:t>Describe, in family-friendly language, the general domains or measures you want to focus on (avoid merely reading the exact wording of the measures). </a:t>
            </a:r>
          </a:p>
        </p:txBody>
      </p:sp>
      <p:sp>
        <p:nvSpPr>
          <p:cNvPr id="4" name="Slide Number Placeholder 3"/>
          <p:cNvSpPr>
            <a:spLocks noGrp="1"/>
          </p:cNvSpPr>
          <p:nvPr>
            <p:ph type="sldNum" sz="quarter" idx="12"/>
          </p:nvPr>
        </p:nvSpPr>
        <p:spPr/>
        <p:txBody>
          <a:bodyPr/>
          <a:lstStyle/>
          <a:p>
            <a:fld id="{399B9ED6-EBCA-614A-8CFE-095A39445564}" type="slidenum">
              <a:rPr lang="en-US" smtClean="0"/>
              <a:pPr/>
              <a:t>19</a:t>
            </a:fld>
            <a:endParaRPr lang="en-US"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688267" y="3802743"/>
            <a:ext cx="5790218" cy="2757900"/>
          </a:xfrm>
          <a:prstGeom prst="rect">
            <a:avLst/>
          </a:prstGeom>
          <a:ln>
            <a:solidFill>
              <a:schemeClr val="tx1"/>
            </a:solidFill>
          </a:ln>
        </p:spPr>
      </p:pic>
    </p:spTree>
    <p:custDataLst>
      <p:tags r:id="rId1"/>
    </p:custDataLst>
    <p:extLst>
      <p:ext uri="{BB962C8B-B14F-4D97-AF65-F5344CB8AC3E}">
        <p14:creationId xmlns:p14="http://schemas.microsoft.com/office/powerpoint/2010/main" val="257364693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the Session</a:t>
            </a:r>
            <a:endParaRPr lang="en-US" dirty="0"/>
          </a:p>
        </p:txBody>
      </p:sp>
      <p:sp>
        <p:nvSpPr>
          <p:cNvPr id="3" name="Content Placeholder 2"/>
          <p:cNvSpPr>
            <a:spLocks noGrp="1"/>
          </p:cNvSpPr>
          <p:nvPr>
            <p:ph idx="1"/>
          </p:nvPr>
        </p:nvSpPr>
        <p:spPr>
          <a:xfrm>
            <a:off x="466579" y="1364566"/>
            <a:ext cx="4161692" cy="4800600"/>
          </a:xfrm>
        </p:spPr>
        <p:txBody>
          <a:bodyPr/>
          <a:lstStyle/>
          <a:p>
            <a:pPr marL="0" lvl="0" indent="0">
              <a:buNone/>
            </a:pPr>
            <a:r>
              <a:rPr lang="en-US" dirty="0" smtClean="0"/>
              <a:t>The </a:t>
            </a:r>
            <a:r>
              <a:rPr lang="en-US" dirty="0"/>
              <a:t>purpose of this session is to </a:t>
            </a:r>
            <a:r>
              <a:rPr lang="en-US" dirty="0" smtClean="0"/>
              <a:t>help home </a:t>
            </a:r>
            <a:r>
              <a:rPr lang="en-US" dirty="0"/>
              <a:t>visitors </a:t>
            </a:r>
            <a:r>
              <a:rPr lang="en-US" dirty="0" smtClean="0"/>
              <a:t>learn how to use a process that will help them confidently </a:t>
            </a:r>
            <a:r>
              <a:rPr lang="en-US" dirty="0"/>
              <a:t>complete the </a:t>
            </a:r>
            <a:r>
              <a:rPr lang="en-US" dirty="0" smtClean="0"/>
              <a:t>DRDP (2015), </a:t>
            </a:r>
            <a:r>
              <a:rPr lang="en-US" dirty="0"/>
              <a:t>even when they may not have had frequent opportunities to observe the child participating in a variety of routines and activities.</a:t>
            </a:r>
          </a:p>
        </p:txBody>
      </p:sp>
      <p:sp>
        <p:nvSpPr>
          <p:cNvPr id="4" name="Slide Number Placeholder 3"/>
          <p:cNvSpPr>
            <a:spLocks noGrp="1"/>
          </p:cNvSpPr>
          <p:nvPr>
            <p:ph type="sldNum" sz="quarter" idx="12"/>
          </p:nvPr>
        </p:nvSpPr>
        <p:spPr/>
        <p:txBody>
          <a:bodyPr/>
          <a:lstStyle/>
          <a:p>
            <a:fld id="{399B9ED6-EBCA-614A-8CFE-095A39445564}" type="slidenum">
              <a:rPr lang="en-US" smtClean="0"/>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271" y="1502885"/>
            <a:ext cx="4228733" cy="2472370"/>
          </a:xfrm>
          <a:prstGeom prst="rect">
            <a:avLst/>
          </a:prstGeom>
          <a:ln>
            <a:solidFill>
              <a:schemeClr val="tx1"/>
            </a:solidFill>
          </a:ln>
        </p:spPr>
      </p:pic>
    </p:spTree>
    <p:custDataLst>
      <p:tags r:id="rId1"/>
    </p:custDataLst>
    <p:extLst>
      <p:ext uri="{BB962C8B-B14F-4D97-AF65-F5344CB8AC3E}">
        <p14:creationId xmlns:p14="http://schemas.microsoft.com/office/powerpoint/2010/main" val="4277148783"/>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a:t>
            </a:r>
            <a:r>
              <a:rPr lang="en-US" u="sng" dirty="0"/>
              <a:t>General</a:t>
            </a:r>
            <a:r>
              <a:rPr lang="en-US" dirty="0"/>
              <a:t> Follow-up </a:t>
            </a:r>
            <a:r>
              <a:rPr lang="en-US" dirty="0" smtClean="0"/>
              <a:t>Questions</a:t>
            </a:r>
            <a:endParaRPr lang="en-US" dirty="0"/>
          </a:p>
        </p:txBody>
      </p:sp>
      <p:sp>
        <p:nvSpPr>
          <p:cNvPr id="3" name="Content Placeholder 2"/>
          <p:cNvSpPr>
            <a:spLocks noGrp="1"/>
          </p:cNvSpPr>
          <p:nvPr>
            <p:ph idx="1"/>
          </p:nvPr>
        </p:nvSpPr>
        <p:spPr>
          <a:xfrm>
            <a:off x="457206" y="1371599"/>
            <a:ext cx="7848600" cy="5183945"/>
          </a:xfrm>
        </p:spPr>
        <p:txBody>
          <a:bodyPr>
            <a:normAutofit/>
          </a:bodyPr>
          <a:lstStyle/>
          <a:p>
            <a:pPr>
              <a:spcBef>
                <a:spcPts val="0"/>
              </a:spcBef>
              <a:spcAft>
                <a:spcPts val="1200"/>
              </a:spcAft>
            </a:pPr>
            <a:r>
              <a:rPr lang="en-US" sz="2400" dirty="0"/>
              <a:t>You said that he [</a:t>
            </a:r>
            <a:r>
              <a:rPr lang="en-US" sz="2400" i="1" dirty="0"/>
              <a:t>does this</a:t>
            </a:r>
            <a:r>
              <a:rPr lang="en-US" sz="2400" dirty="0"/>
              <a:t>], tell me more </a:t>
            </a:r>
            <a:r>
              <a:rPr lang="en-US" sz="2400" dirty="0" smtClean="0"/>
              <a:t/>
            </a:r>
            <a:br>
              <a:rPr lang="en-US" sz="2400" dirty="0" smtClean="0"/>
            </a:br>
            <a:r>
              <a:rPr lang="en-US" sz="2400" dirty="0" smtClean="0"/>
              <a:t>about </a:t>
            </a:r>
            <a:r>
              <a:rPr lang="en-US" sz="2400" dirty="0"/>
              <a:t>what that looks like.</a:t>
            </a:r>
          </a:p>
          <a:p>
            <a:pPr>
              <a:spcBef>
                <a:spcPts val="0"/>
              </a:spcBef>
              <a:spcAft>
                <a:spcPts val="1200"/>
              </a:spcAft>
            </a:pPr>
            <a:r>
              <a:rPr lang="en-US" sz="2400" dirty="0"/>
              <a:t>What changes have you observed in </a:t>
            </a:r>
            <a:r>
              <a:rPr lang="en-US" sz="2400" dirty="0" smtClean="0"/>
              <a:t/>
            </a:r>
            <a:br>
              <a:rPr lang="en-US" sz="2400" dirty="0" smtClean="0"/>
            </a:br>
            <a:r>
              <a:rPr lang="en-US" sz="2400" dirty="0" smtClean="0"/>
              <a:t>mealtime </a:t>
            </a:r>
            <a:r>
              <a:rPr lang="en-US" sz="2400" dirty="0"/>
              <a:t>over the past month or so?</a:t>
            </a:r>
          </a:p>
          <a:p>
            <a:pPr>
              <a:spcBef>
                <a:spcPts val="0"/>
              </a:spcBef>
              <a:spcAft>
                <a:spcPts val="1200"/>
              </a:spcAft>
            </a:pPr>
            <a:r>
              <a:rPr lang="en-US" sz="2400" dirty="0"/>
              <a:t>What parts of mealtime does he need </a:t>
            </a:r>
            <a:r>
              <a:rPr lang="en-US" sz="2400" dirty="0" smtClean="0"/>
              <a:t/>
            </a:r>
            <a:br>
              <a:rPr lang="en-US" sz="2400" dirty="0" smtClean="0"/>
            </a:br>
            <a:r>
              <a:rPr lang="en-US" sz="2400" dirty="0" smtClean="0"/>
              <a:t>help </a:t>
            </a:r>
            <a:r>
              <a:rPr lang="en-US" sz="2400" dirty="0"/>
              <a:t>with?</a:t>
            </a:r>
          </a:p>
          <a:p>
            <a:pPr>
              <a:spcBef>
                <a:spcPts val="0"/>
              </a:spcBef>
              <a:spcAft>
                <a:spcPts val="1200"/>
              </a:spcAft>
            </a:pPr>
            <a:r>
              <a:rPr lang="en-US" sz="2400" dirty="0"/>
              <a:t>What have you been doing to help him?</a:t>
            </a:r>
          </a:p>
          <a:p>
            <a:pPr>
              <a:spcBef>
                <a:spcPts val="0"/>
              </a:spcBef>
              <a:spcAft>
                <a:spcPts val="1200"/>
              </a:spcAft>
            </a:pPr>
            <a:r>
              <a:rPr lang="en-US" sz="2400" dirty="0"/>
              <a:t>Does he use any special equipment or other </a:t>
            </a:r>
            <a:r>
              <a:rPr lang="en-US" sz="2400" dirty="0" smtClean="0"/>
              <a:t/>
            </a:r>
            <a:br>
              <a:rPr lang="en-US" sz="2400" dirty="0" smtClean="0"/>
            </a:br>
            <a:r>
              <a:rPr lang="en-US" sz="2400" dirty="0" smtClean="0"/>
              <a:t>things </a:t>
            </a:r>
            <a:r>
              <a:rPr lang="en-US" sz="2400" dirty="0"/>
              <a:t>during mealtime? If so, what does he use?</a:t>
            </a:r>
          </a:p>
          <a:p>
            <a:pPr>
              <a:spcBef>
                <a:spcPts val="0"/>
              </a:spcBef>
              <a:spcAft>
                <a:spcPts val="1200"/>
              </a:spcAft>
            </a:pPr>
            <a:r>
              <a:rPr lang="en-US" sz="2400" dirty="0"/>
              <a:t>How does he let you know what he wants and doesn’t want during mealtime</a:t>
            </a:r>
            <a:r>
              <a:rPr lang="en-US" sz="2400" dirty="0" smtClean="0"/>
              <a:t>?</a:t>
            </a:r>
          </a:p>
        </p:txBody>
      </p:sp>
      <p:sp>
        <p:nvSpPr>
          <p:cNvPr id="4" name="Slide Number Placeholder 3"/>
          <p:cNvSpPr>
            <a:spLocks noGrp="1"/>
          </p:cNvSpPr>
          <p:nvPr>
            <p:ph type="sldNum" sz="quarter" idx="12"/>
          </p:nvPr>
        </p:nvSpPr>
        <p:spPr/>
        <p:txBody>
          <a:bodyPr/>
          <a:lstStyle/>
          <a:p>
            <a:fld id="{399B9ED6-EBCA-614A-8CFE-095A39445564}" type="slidenum">
              <a:rPr lang="en-US" smtClean="0"/>
              <a:t>20</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708" t="8090" r="15880" b="16854"/>
          <a:stretch/>
        </p:blipFill>
        <p:spPr>
          <a:xfrm>
            <a:off x="6531649" y="1371599"/>
            <a:ext cx="2333477" cy="3316515"/>
          </a:xfrm>
          <a:prstGeom prst="rect">
            <a:avLst/>
          </a:prstGeom>
        </p:spPr>
      </p:pic>
    </p:spTree>
    <p:custDataLst>
      <p:tags r:id="rId1"/>
    </p:custDataLst>
    <p:extLst>
      <p:ext uri="{BB962C8B-B14F-4D97-AF65-F5344CB8AC3E}">
        <p14:creationId xmlns:p14="http://schemas.microsoft.com/office/powerpoint/2010/main" val="393403094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9012"/>
            <a:ext cx="7696200" cy="762000"/>
          </a:xfrm>
        </p:spPr>
        <p:txBody>
          <a:bodyPr/>
          <a:lstStyle/>
          <a:p>
            <a:r>
              <a:rPr lang="en-US" u="sng" dirty="0" smtClean="0"/>
              <a:t>More Focused </a:t>
            </a:r>
            <a:r>
              <a:rPr lang="en-US" dirty="0" smtClean="0"/>
              <a:t>Follow-up Questions</a:t>
            </a:r>
            <a:endParaRPr lang="en-US" dirty="0"/>
          </a:p>
        </p:txBody>
      </p:sp>
      <p:sp>
        <p:nvSpPr>
          <p:cNvPr id="3" name="Content Placeholder 2"/>
          <p:cNvSpPr>
            <a:spLocks noGrp="1"/>
          </p:cNvSpPr>
          <p:nvPr>
            <p:ph idx="1"/>
          </p:nvPr>
        </p:nvSpPr>
        <p:spPr/>
        <p:txBody>
          <a:bodyPr/>
          <a:lstStyle/>
          <a:p>
            <a:r>
              <a:rPr lang="en-US" sz="2200" dirty="0" smtClean="0"/>
              <a:t>You might use more focused questions that will help you understand the child’s highest level of mastery on specific measures, e.g., “Tell me what he’s like when he plays with other children his age?”</a:t>
            </a:r>
          </a:p>
          <a:p>
            <a:r>
              <a:rPr lang="en-US" sz="2200" dirty="0" smtClean="0"/>
              <a:t>You might use “wondering questions” to help identify the highest level of mastery. For example, you might ask a family member, “During our last visit, I saw Max pick up his toy phone. I was wondering, when he plays with the phone, what does he usually do with it?” </a:t>
            </a:r>
          </a:p>
          <a:p>
            <a:r>
              <a:rPr lang="en-US" sz="2200" dirty="0" smtClean="0"/>
              <a:t>If you are able to narrow down your choices of the child’s highest level of mastery to two adjacent descriptors, then you might ask the family, “Does he do it more like [this] or [that]?” Reviewing the examples from the two adjacent descriptors may help you come up with wording for the “this” and “that.”</a:t>
            </a:r>
            <a:endParaRPr lang="en-US" sz="2200" dirty="0"/>
          </a:p>
        </p:txBody>
      </p:sp>
      <p:sp>
        <p:nvSpPr>
          <p:cNvPr id="4" name="Slide Number Placeholder 3"/>
          <p:cNvSpPr>
            <a:spLocks noGrp="1"/>
          </p:cNvSpPr>
          <p:nvPr>
            <p:ph type="sldNum" sz="quarter" idx="12"/>
          </p:nvPr>
        </p:nvSpPr>
        <p:spPr/>
        <p:txBody>
          <a:bodyPr/>
          <a:lstStyle/>
          <a:p>
            <a:fld id="{399B9ED6-EBCA-614A-8CFE-095A39445564}" type="slidenum">
              <a:rPr lang="en-US" smtClean="0"/>
              <a:pPr/>
              <a:t>21</a:t>
            </a:fld>
            <a:endParaRPr lang="en-US"/>
          </a:p>
        </p:txBody>
      </p:sp>
    </p:spTree>
    <p:custDataLst>
      <p:tags r:id="rId1"/>
    </p:custDataLst>
    <p:extLst>
      <p:ext uri="{BB962C8B-B14F-4D97-AF65-F5344CB8AC3E}">
        <p14:creationId xmlns:p14="http://schemas.microsoft.com/office/powerpoint/2010/main" val="1280122642"/>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when asking questions</a:t>
            </a:r>
            <a:endParaRPr lang="en-US" dirty="0"/>
          </a:p>
        </p:txBody>
      </p:sp>
      <p:sp>
        <p:nvSpPr>
          <p:cNvPr id="3" name="Content Placeholder 2"/>
          <p:cNvSpPr>
            <a:spLocks noGrp="1"/>
          </p:cNvSpPr>
          <p:nvPr>
            <p:ph idx="1"/>
          </p:nvPr>
        </p:nvSpPr>
        <p:spPr/>
        <p:txBody>
          <a:bodyPr/>
          <a:lstStyle/>
          <a:p>
            <a:r>
              <a:rPr lang="en-US" dirty="0" smtClean="0"/>
              <a:t>Avoid asking close-ended questions that ask the family to respond to exact wording of descriptors or examples</a:t>
            </a:r>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t>22</a:t>
            </a:fld>
            <a:endParaRPr lang="en-US"/>
          </a:p>
        </p:txBody>
      </p:sp>
    </p:spTree>
    <p:extLst>
      <p:ext uri="{BB962C8B-B14F-4D97-AF65-F5344CB8AC3E}">
        <p14:creationId xmlns:p14="http://schemas.microsoft.com/office/powerpoint/2010/main" val="998593122"/>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40" y="0"/>
            <a:ext cx="8448822" cy="1097284"/>
          </a:xfrm>
        </p:spPr>
        <p:txBody>
          <a:bodyPr/>
          <a:lstStyle/>
          <a:p>
            <a:r>
              <a:rPr lang="en-US" sz="3200" dirty="0" smtClean="0"/>
              <a:t>Step 4: Take another pass at rating the measures</a:t>
            </a:r>
            <a:endParaRPr lang="en-US" sz="3200" dirty="0"/>
          </a:p>
        </p:txBody>
      </p:sp>
      <p:sp>
        <p:nvSpPr>
          <p:cNvPr id="3" name="Content Placeholder 2"/>
          <p:cNvSpPr>
            <a:spLocks noGrp="1"/>
          </p:cNvSpPr>
          <p:nvPr>
            <p:ph idx="1"/>
          </p:nvPr>
        </p:nvSpPr>
        <p:spPr/>
        <p:txBody>
          <a:bodyPr/>
          <a:lstStyle/>
          <a:p>
            <a:pPr lvl="0"/>
            <a:r>
              <a:rPr lang="en-US" sz="2400" dirty="0" smtClean="0"/>
              <a:t>As you complete the measures that were in question, also double-check the measures for which you assigned ratings previously. </a:t>
            </a:r>
          </a:p>
          <a:p>
            <a:pPr lvl="0"/>
            <a:r>
              <a:rPr lang="en-US" sz="2400" dirty="0" smtClean="0"/>
              <a:t>Keep in mind that talking about routines and activities with families often leads them to share </a:t>
            </a:r>
            <a:r>
              <a:rPr lang="en-US" sz="2400" dirty="0"/>
              <a:t>information </a:t>
            </a:r>
            <a:r>
              <a:rPr lang="en-US" sz="2400" dirty="0" smtClean="0"/>
              <a:t>about skills </a:t>
            </a:r>
            <a:r>
              <a:rPr lang="en-US" sz="2400" dirty="0"/>
              <a:t>that </a:t>
            </a:r>
            <a:r>
              <a:rPr lang="en-US" sz="2400" dirty="0" smtClean="0"/>
              <a:t>not only appear in one measure but that might appear in other measures as well. </a:t>
            </a:r>
          </a:p>
        </p:txBody>
      </p:sp>
      <p:sp>
        <p:nvSpPr>
          <p:cNvPr id="4" name="Slide Number Placeholder 3"/>
          <p:cNvSpPr>
            <a:spLocks noGrp="1"/>
          </p:cNvSpPr>
          <p:nvPr>
            <p:ph type="sldNum" sz="quarter" idx="12"/>
          </p:nvPr>
        </p:nvSpPr>
        <p:spPr/>
        <p:txBody>
          <a:bodyPr/>
          <a:lstStyle/>
          <a:p>
            <a:fld id="{399B9ED6-EBCA-614A-8CFE-095A39445564}" type="slidenum">
              <a:rPr lang="en-US" smtClean="0"/>
              <a:pPr/>
              <a:t>23</a:t>
            </a:fld>
            <a:endParaRPr lang="en-US"/>
          </a:p>
        </p:txBody>
      </p:sp>
    </p:spTree>
    <p:custDataLst>
      <p:tags r:id="rId1"/>
    </p:custDataLst>
    <p:extLst>
      <p:ext uri="{BB962C8B-B14F-4D97-AF65-F5344CB8AC3E}">
        <p14:creationId xmlns:p14="http://schemas.microsoft.com/office/powerpoint/2010/main" val="564841694"/>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
            </a:r>
            <a:r>
              <a:rPr lang="en-US" dirty="0" smtClean="0"/>
              <a:t>onversation with Crystal’s mother</a:t>
            </a:r>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t>24</a:t>
            </a:fld>
            <a:endParaRPr lang="en-US"/>
          </a:p>
        </p:txBody>
      </p:sp>
      <p:pic>
        <p:nvPicPr>
          <p:cNvPr id="6" name="Picture 5" descr="Screen Shot 2016-02-24 at 1.52.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826" y="1245528"/>
            <a:ext cx="5636634" cy="5144547"/>
          </a:xfrm>
          <a:prstGeom prst="rect">
            <a:avLst/>
          </a:prstGeom>
        </p:spPr>
      </p:pic>
    </p:spTree>
    <p:extLst>
      <p:ext uri="{BB962C8B-B14F-4D97-AF65-F5344CB8AC3E}">
        <p14:creationId xmlns:p14="http://schemas.microsoft.com/office/powerpoint/2010/main" val="1461753143"/>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Ways to prepare to lead the process</a:t>
            </a:r>
            <a:endParaRPr lang="en-US" dirty="0"/>
          </a:p>
        </p:txBody>
      </p:sp>
      <p:sp>
        <p:nvSpPr>
          <p:cNvPr id="3" name="Content Placeholder 2"/>
          <p:cNvSpPr>
            <a:spLocks noGrp="1"/>
          </p:cNvSpPr>
          <p:nvPr>
            <p:ph idx="1"/>
          </p:nvPr>
        </p:nvSpPr>
        <p:spPr/>
        <p:txBody>
          <a:bodyPr/>
          <a:lstStyle/>
          <a:p>
            <a:pPr lvl="0"/>
            <a:r>
              <a:rPr lang="en-US" dirty="0" smtClean="0"/>
              <a:t>Watch the video online</a:t>
            </a:r>
          </a:p>
          <a:p>
            <a:pPr lvl="0"/>
            <a:r>
              <a:rPr lang="en-US" dirty="0" smtClean="0"/>
              <a:t>Read the handout and keep it handy as a reference</a:t>
            </a:r>
          </a:p>
          <a:p>
            <a:pPr lvl="0"/>
            <a:r>
              <a:rPr lang="en-US" dirty="0" smtClean="0"/>
              <a:t>Download the </a:t>
            </a:r>
            <a:r>
              <a:rPr lang="en-US" dirty="0" smtClean="0"/>
              <a:t>w</a:t>
            </a:r>
            <a:r>
              <a:rPr lang="en-US" dirty="0" smtClean="0"/>
              <a:t>orksheet</a:t>
            </a:r>
            <a:r>
              <a:rPr lang="en-US" dirty="0"/>
              <a:t>: </a:t>
            </a:r>
            <a:r>
              <a:rPr lang="en-US" dirty="0" smtClean="0">
                <a:solidFill>
                  <a:srgbClr val="0070C0"/>
                </a:solidFill>
              </a:rPr>
              <a:t>www.draccess.org/leadingconversations </a:t>
            </a:r>
            <a:endParaRPr lang="en-US" dirty="0" smtClean="0">
              <a:solidFill>
                <a:srgbClr val="0070C0"/>
              </a:solidFill>
            </a:endParaRPr>
          </a:p>
          <a:p>
            <a:pPr lvl="0"/>
            <a:r>
              <a:rPr lang="en-US" dirty="0" smtClean="0"/>
              <a:t>Choose a child and family to start with whom you have been working with for a while and know well</a:t>
            </a:r>
          </a:p>
          <a:p>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pPr/>
              <a:t>25</a:t>
            </a:fld>
            <a:endParaRPr lang="en-US"/>
          </a:p>
        </p:txBody>
      </p:sp>
    </p:spTree>
    <p:custDataLst>
      <p:tags r:id="rId1"/>
    </p:custDataLst>
    <p:extLst>
      <p:ext uri="{BB962C8B-B14F-4D97-AF65-F5344CB8AC3E}">
        <p14:creationId xmlns:p14="http://schemas.microsoft.com/office/powerpoint/2010/main" val="3292859909"/>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ctrTitle"/>
          </p:nvPr>
        </p:nvSpPr>
        <p:spPr>
          <a:xfrm>
            <a:off x="457200" y="2895600"/>
            <a:ext cx="4038600" cy="990600"/>
          </a:xfrm>
        </p:spPr>
        <p:txBody>
          <a:bodyPr/>
          <a:lstStyle/>
          <a:p>
            <a:pPr algn="l"/>
            <a:r>
              <a:rPr lang="en-US" altLang="ko-KR" sz="4000" b="1" dirty="0" smtClean="0">
                <a:solidFill>
                  <a:srgbClr val="FFFF00"/>
                </a:solidFill>
                <a:ea typeface="굴림" pitchFamily="-111" charset="-127"/>
              </a:rPr>
              <a:t>Wrap Up</a:t>
            </a:r>
            <a:endParaRPr lang="en-US" sz="4000" b="1" dirty="0" smtClean="0"/>
          </a:p>
        </p:txBody>
      </p:sp>
      <p:sp>
        <p:nvSpPr>
          <p:cNvPr id="115717" name="Rectangle 5"/>
          <p:cNvSpPr>
            <a:spLocks noGrp="1" noChangeArrowheads="1"/>
          </p:cNvSpPr>
          <p:nvPr>
            <p:ph type="subTitle" idx="1"/>
          </p:nvPr>
        </p:nvSpPr>
        <p:spPr>
          <a:xfrm>
            <a:off x="533400" y="3962400"/>
            <a:ext cx="3276600" cy="990600"/>
          </a:xfrm>
        </p:spPr>
        <p:txBody>
          <a:bodyPr/>
          <a:lstStyle/>
          <a:p>
            <a:pPr algn="l"/>
            <a:r>
              <a:rPr lang="en-US" dirty="0" smtClean="0"/>
              <a:t>Any questions?</a:t>
            </a:r>
          </a:p>
        </p:txBody>
      </p:sp>
      <p:sp>
        <p:nvSpPr>
          <p:cNvPr id="6" name="Slide Number Placeholder 5"/>
          <p:cNvSpPr>
            <a:spLocks noGrp="1"/>
          </p:cNvSpPr>
          <p:nvPr>
            <p:ph type="sldNum" sz="quarter" idx="12"/>
          </p:nvPr>
        </p:nvSpPr>
        <p:spPr/>
        <p:txBody>
          <a:bodyPr/>
          <a:lstStyle/>
          <a:p>
            <a:fld id="{210B4A98-4FA3-4885-97D0-FF5C4126E7CB}" type="slidenum">
              <a:rPr lang="en-US" smtClean="0">
                <a:solidFill>
                  <a:srgbClr val="FFFFFF"/>
                </a:solidFill>
              </a:rPr>
              <a:pPr/>
              <a:t>26</a:t>
            </a:fld>
            <a:endParaRPr lang="en-US">
              <a:solidFill>
                <a:srgbClr val="FFFFFF"/>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738085"/>
            <a:ext cx="3516086" cy="4688115"/>
          </a:xfrm>
          <a:prstGeom prst="rect">
            <a:avLst/>
          </a:prstGeom>
        </p:spPr>
      </p:pic>
    </p:spTree>
    <p:custDataLst>
      <p:tags r:id="rId1"/>
    </p:custData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pPr marL="514350" indent="-514350">
              <a:spcBef>
                <a:spcPts val="0"/>
              </a:spcBef>
              <a:spcAft>
                <a:spcPts val="1200"/>
              </a:spcAft>
              <a:buSzPct val="100000"/>
              <a:buFont typeface="+mj-lt"/>
              <a:buAutoNum type="arabicPeriod"/>
            </a:pPr>
            <a:r>
              <a:rPr lang="en-US" dirty="0" smtClean="0"/>
              <a:t>Guide to Leading Focused Conversations</a:t>
            </a:r>
            <a:br>
              <a:rPr lang="en-US" dirty="0" smtClean="0"/>
            </a:br>
            <a:r>
              <a:rPr lang="en-US" dirty="0" smtClean="0"/>
              <a:t>with Families to Help Complete the DRDP (2015)</a:t>
            </a:r>
          </a:p>
          <a:p>
            <a:pPr marL="514350" indent="-514350">
              <a:spcBef>
                <a:spcPts val="0"/>
              </a:spcBef>
              <a:spcAft>
                <a:spcPts val="1200"/>
              </a:spcAft>
              <a:buSzPct val="100000"/>
              <a:buFont typeface="+mj-lt"/>
              <a:buAutoNum type="arabicPeriod"/>
            </a:pPr>
            <a:r>
              <a:rPr lang="en-US" dirty="0" smtClean="0"/>
              <a:t>Worksheet for Leading Focused Conversations with Families to Help Complete the DRDP (2015)</a:t>
            </a:r>
            <a:endParaRPr lang="en-US" dirty="0"/>
          </a:p>
        </p:txBody>
      </p:sp>
      <p:sp>
        <p:nvSpPr>
          <p:cNvPr id="6" name="Slide Number Placeholder 5"/>
          <p:cNvSpPr>
            <a:spLocks noGrp="1"/>
          </p:cNvSpPr>
          <p:nvPr>
            <p:ph type="sldNum" sz="quarter" idx="12"/>
          </p:nvPr>
        </p:nvSpPr>
        <p:spPr/>
        <p:txBody>
          <a:bodyPr/>
          <a:lstStyle/>
          <a:p>
            <a:fld id="{399B9ED6-EBCA-614A-8CFE-095A39445564}" type="slidenum">
              <a:rPr lang="en-US" smtClean="0"/>
              <a:t>3</a:t>
            </a:fld>
            <a:endParaRPr lang="en-US"/>
          </a:p>
        </p:txBody>
      </p:sp>
    </p:spTree>
    <p:custDataLst>
      <p:tags r:id="rId1"/>
    </p:custDataLst>
    <p:extLst>
      <p:ext uri="{BB962C8B-B14F-4D97-AF65-F5344CB8AC3E}">
        <p14:creationId xmlns:p14="http://schemas.microsoft.com/office/powerpoint/2010/main" val="158844295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09" y="219310"/>
            <a:ext cx="8077200" cy="762000"/>
          </a:xfrm>
        </p:spPr>
        <p:txBody>
          <a:bodyPr/>
          <a:lstStyle/>
          <a:p>
            <a:r>
              <a:rPr lang="en-US" sz="3200" dirty="0"/>
              <a:t>Leading Focused </a:t>
            </a:r>
            <a:r>
              <a:rPr lang="en-US" sz="3200" dirty="0" smtClean="0"/>
              <a:t>Conversations</a:t>
            </a:r>
            <a:br>
              <a:rPr lang="en-US" sz="3200" dirty="0" smtClean="0"/>
            </a:br>
            <a:r>
              <a:rPr lang="en-US" sz="3200" dirty="0" smtClean="0"/>
              <a:t>with </a:t>
            </a:r>
            <a:r>
              <a:rPr lang="en-US" sz="3200" dirty="0"/>
              <a:t>Families</a:t>
            </a:r>
          </a:p>
        </p:txBody>
      </p:sp>
      <p:sp>
        <p:nvSpPr>
          <p:cNvPr id="3" name="Content Placeholder 2"/>
          <p:cNvSpPr>
            <a:spLocks noGrp="1"/>
          </p:cNvSpPr>
          <p:nvPr>
            <p:ph idx="1"/>
          </p:nvPr>
        </p:nvSpPr>
        <p:spPr>
          <a:xfrm>
            <a:off x="609600" y="1371599"/>
            <a:ext cx="7848600" cy="5234299"/>
          </a:xfrm>
        </p:spPr>
        <p:txBody>
          <a:bodyPr/>
          <a:lstStyle/>
          <a:p>
            <a:pPr>
              <a:spcBef>
                <a:spcPts val="0"/>
              </a:spcBef>
              <a:spcAft>
                <a:spcPts val="1200"/>
              </a:spcAft>
            </a:pPr>
            <a:r>
              <a:rPr lang="en-US" sz="2000" dirty="0" smtClean="0"/>
              <a:t>Ongoing </a:t>
            </a:r>
            <a:r>
              <a:rPr lang="en-US" sz="2000" dirty="0"/>
              <a:t>conversations </a:t>
            </a:r>
            <a:r>
              <a:rPr lang="en-US" sz="2000" dirty="0" smtClean="0"/>
              <a:t>with </a:t>
            </a:r>
            <a:r>
              <a:rPr lang="en-US" sz="2000" dirty="0"/>
              <a:t>family members </a:t>
            </a:r>
            <a:r>
              <a:rPr lang="en-US" sz="2000" dirty="0" smtClean="0"/>
              <a:t>are </a:t>
            </a:r>
            <a:r>
              <a:rPr lang="en-US" sz="2000" dirty="0"/>
              <a:t>rich </a:t>
            </a:r>
            <a:r>
              <a:rPr lang="en-US" sz="2000" dirty="0" smtClean="0"/>
              <a:t/>
            </a:r>
            <a:br>
              <a:rPr lang="en-US" sz="2000" dirty="0" smtClean="0"/>
            </a:br>
            <a:r>
              <a:rPr lang="en-US" sz="2000" dirty="0" smtClean="0"/>
              <a:t>opportunities </a:t>
            </a:r>
            <a:r>
              <a:rPr lang="en-US" sz="2000" dirty="0"/>
              <a:t>for learning about their </a:t>
            </a:r>
            <a:r>
              <a:rPr lang="en-US" sz="2000" dirty="0" smtClean="0"/>
              <a:t>child and </a:t>
            </a:r>
            <a:br>
              <a:rPr lang="en-US" sz="2000" dirty="0" smtClean="0"/>
            </a:br>
            <a:r>
              <a:rPr lang="en-US" sz="2000" dirty="0" smtClean="0"/>
              <a:t>should </a:t>
            </a:r>
            <a:r>
              <a:rPr lang="en-US" sz="2000" dirty="0"/>
              <a:t>occur whenever we have contact with the family. </a:t>
            </a:r>
            <a:endParaRPr lang="en-US" sz="2000" dirty="0" smtClean="0"/>
          </a:p>
          <a:p>
            <a:pPr>
              <a:spcBef>
                <a:spcPts val="0"/>
              </a:spcBef>
              <a:spcAft>
                <a:spcPts val="1200"/>
              </a:spcAft>
            </a:pPr>
            <a:r>
              <a:rPr lang="en-US" sz="2000" dirty="0" smtClean="0"/>
              <a:t>Additionally</a:t>
            </a:r>
            <a:r>
              <a:rPr lang="en-US" sz="2000" dirty="0"/>
              <a:t>, it may be useful to lead </a:t>
            </a:r>
            <a:r>
              <a:rPr lang="en-US" sz="2000" dirty="0" smtClean="0"/>
              <a:t>conversations </a:t>
            </a:r>
            <a:r>
              <a:rPr lang="en-US" sz="2000" dirty="0"/>
              <a:t>in a particularly focused manner during the two times a year when the DRDP (2015) is completed. </a:t>
            </a:r>
            <a:endParaRPr lang="en-US" sz="2000" dirty="0" smtClean="0"/>
          </a:p>
          <a:p>
            <a:pPr>
              <a:spcBef>
                <a:spcPts val="0"/>
              </a:spcBef>
              <a:spcAft>
                <a:spcPts val="1200"/>
              </a:spcAft>
            </a:pPr>
            <a:r>
              <a:rPr lang="en-US" sz="2000" dirty="0" smtClean="0"/>
              <a:t>Having </a:t>
            </a:r>
            <a:r>
              <a:rPr lang="en-US" sz="2000" dirty="0"/>
              <a:t>conversations with families is an important part of completing the DRDP (2015) for </a:t>
            </a:r>
            <a:r>
              <a:rPr lang="en-US" sz="2000" i="1" dirty="0"/>
              <a:t>all</a:t>
            </a:r>
            <a:r>
              <a:rPr lang="en-US" sz="2000" dirty="0"/>
              <a:t> assessors, but </a:t>
            </a:r>
            <a:r>
              <a:rPr lang="en-US" sz="2000" dirty="0" smtClean="0"/>
              <a:t>may </a:t>
            </a:r>
            <a:r>
              <a:rPr lang="en-US" sz="2000" dirty="0"/>
              <a:t>be particularly important for </a:t>
            </a:r>
            <a:r>
              <a:rPr lang="en-US" sz="2000" dirty="0" smtClean="0"/>
              <a:t>home </a:t>
            </a:r>
            <a:r>
              <a:rPr lang="en-US" sz="2000" dirty="0"/>
              <a:t>visitors who </a:t>
            </a:r>
            <a:r>
              <a:rPr lang="en-US" sz="2000" dirty="0" smtClean="0"/>
              <a:t>do not </a:t>
            </a:r>
            <a:r>
              <a:rPr lang="en-US" sz="2000" dirty="0"/>
              <a:t>have frequent opportunities to observe the child participating in a variety of routines and activities. </a:t>
            </a:r>
            <a:endParaRPr lang="en-US" sz="2000" dirty="0" smtClean="0"/>
          </a:p>
          <a:p>
            <a:pPr>
              <a:spcBef>
                <a:spcPts val="0"/>
              </a:spcBef>
              <a:spcAft>
                <a:spcPts val="1200"/>
              </a:spcAft>
            </a:pPr>
            <a:r>
              <a:rPr lang="en-US" sz="2000" dirty="0" smtClean="0"/>
              <a:t>When </a:t>
            </a:r>
            <a:r>
              <a:rPr lang="en-US" sz="2000" dirty="0"/>
              <a:t>combined with your observations, the perspectives of families help you gain a more complete picture of a child across settings, activities, and </a:t>
            </a:r>
            <a:r>
              <a:rPr lang="en-US" sz="2000" dirty="0" smtClean="0"/>
              <a:t>when interacting </a:t>
            </a:r>
            <a:r>
              <a:rPr lang="en-US" sz="2000" dirty="0"/>
              <a:t>with a variety of people. </a:t>
            </a:r>
            <a:endParaRPr lang="en-US" sz="2000" dirty="0" smtClean="0"/>
          </a:p>
        </p:txBody>
      </p:sp>
      <p:sp>
        <p:nvSpPr>
          <p:cNvPr id="4" name="Slide Number Placeholder 3"/>
          <p:cNvSpPr>
            <a:spLocks noGrp="1"/>
          </p:cNvSpPr>
          <p:nvPr>
            <p:ph type="sldNum" sz="quarter" idx="12"/>
          </p:nvPr>
        </p:nvSpPr>
        <p:spPr/>
        <p:txBody>
          <a:bodyPr/>
          <a:lstStyle/>
          <a:p>
            <a:fld id="{277742A9-8295-4432-989C-E26E8331DFEE}" type="slidenum">
              <a:rPr lang="en-US" smtClean="0"/>
              <a:pPr/>
              <a:t>4</a:t>
            </a:fld>
            <a:endParaRPr lang="en-US" dirty="0"/>
          </a:p>
        </p:txBody>
      </p:sp>
      <p:grpSp>
        <p:nvGrpSpPr>
          <p:cNvPr id="5" name="Group 4"/>
          <p:cNvGrpSpPr/>
          <p:nvPr/>
        </p:nvGrpSpPr>
        <p:grpSpPr>
          <a:xfrm>
            <a:off x="6768268" y="150921"/>
            <a:ext cx="2223331" cy="1763337"/>
            <a:chOff x="5789904" y="-1772"/>
            <a:chExt cx="3132585" cy="2592572"/>
          </a:xfrm>
        </p:grpSpPr>
        <p:pic>
          <p:nvPicPr>
            <p:cNvPr id="6" name="Picture 5"/>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8709" r="50650"/>
            <a:stretch/>
          </p:blipFill>
          <p:spPr>
            <a:xfrm>
              <a:off x="7848600" y="-1772"/>
              <a:ext cx="1073889" cy="2590476"/>
            </a:xfrm>
            <a:prstGeom prst="rect">
              <a:avLst/>
            </a:prstGeom>
          </p:spPr>
        </p:pic>
        <p:pic>
          <p:nvPicPr>
            <p:cNvPr id="7" name="Picture 6"/>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47959"/>
            <a:stretch/>
          </p:blipFill>
          <p:spPr>
            <a:xfrm>
              <a:off x="5789904" y="324"/>
              <a:ext cx="1982496" cy="2590476"/>
            </a:xfrm>
            <a:prstGeom prst="rect">
              <a:avLst/>
            </a:prstGeom>
          </p:spPr>
        </p:pic>
      </p:grpSp>
    </p:spTree>
    <p:custDataLst>
      <p:tags r:id="rId1"/>
    </p:custDataLst>
    <p:extLst>
      <p:ext uri="{BB962C8B-B14F-4D97-AF65-F5344CB8AC3E}">
        <p14:creationId xmlns:p14="http://schemas.microsoft.com/office/powerpoint/2010/main" val="197999310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a:t>G</a:t>
            </a:r>
            <a:r>
              <a:rPr lang="en-US" dirty="0" smtClean="0"/>
              <a:t>etting from bed to work</a:t>
            </a:r>
            <a:endParaRPr lang="en-US" dirty="0"/>
          </a:p>
        </p:txBody>
      </p:sp>
      <p:sp>
        <p:nvSpPr>
          <p:cNvPr id="4" name="Slide Number Placeholder 3"/>
          <p:cNvSpPr>
            <a:spLocks noGrp="1"/>
          </p:cNvSpPr>
          <p:nvPr>
            <p:ph type="sldNum" sz="quarter" idx="12"/>
          </p:nvPr>
        </p:nvSpPr>
        <p:spPr/>
        <p:txBody>
          <a:bodyPr/>
          <a:lstStyle/>
          <a:p>
            <a:fld id="{399B9ED6-EBCA-614A-8CFE-095A39445564}" type="slidenum">
              <a:rPr lang="en-US" smtClean="0"/>
              <a:t>5</a:t>
            </a:fld>
            <a:endParaRPr lang="en-US"/>
          </a:p>
        </p:txBody>
      </p:sp>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75" y="1417739"/>
            <a:ext cx="6914367" cy="4667822"/>
          </a:xfrm>
          <a:prstGeom prst="rect">
            <a:avLst/>
          </a:prstGeom>
        </p:spPr>
      </p:pic>
    </p:spTree>
    <p:custDataLst>
      <p:tags r:id="rId1"/>
    </p:custDataLst>
    <p:extLst>
      <p:ext uri="{BB962C8B-B14F-4D97-AF65-F5344CB8AC3E}">
        <p14:creationId xmlns:p14="http://schemas.microsoft.com/office/powerpoint/2010/main" val="30888761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77200" cy="762000"/>
          </a:xfrm>
        </p:spPr>
        <p:txBody>
          <a:bodyPr/>
          <a:lstStyle/>
          <a:p>
            <a:r>
              <a:rPr lang="en-US" sz="3200" dirty="0" smtClean="0"/>
              <a:t>4 Steps to Leading </a:t>
            </a:r>
            <a:r>
              <a:rPr lang="en-US" sz="3200" dirty="0"/>
              <a:t>Focused </a:t>
            </a:r>
            <a:r>
              <a:rPr lang="en-US" sz="3200" dirty="0" smtClean="0"/>
              <a:t>Conversations</a:t>
            </a:r>
            <a:endParaRPr lang="en-US" sz="3200" dirty="0"/>
          </a:p>
        </p:txBody>
      </p:sp>
      <p:sp>
        <p:nvSpPr>
          <p:cNvPr id="3" name="Content Placeholder 2"/>
          <p:cNvSpPr>
            <a:spLocks noGrp="1"/>
          </p:cNvSpPr>
          <p:nvPr>
            <p:ph idx="1"/>
          </p:nvPr>
        </p:nvSpPr>
        <p:spPr>
          <a:xfrm>
            <a:off x="762000" y="1371600"/>
            <a:ext cx="7995634" cy="4800600"/>
          </a:xfrm>
        </p:spPr>
        <p:txBody>
          <a:bodyPr/>
          <a:lstStyle/>
          <a:p>
            <a:pPr marL="1143000" indent="-1143000">
              <a:spcBef>
                <a:spcPts val="0"/>
              </a:spcBef>
              <a:spcAft>
                <a:spcPts val="2400"/>
              </a:spcAft>
              <a:buNone/>
            </a:pPr>
            <a:r>
              <a:rPr lang="en-US" sz="2400" b="1" dirty="0">
                <a:solidFill>
                  <a:srgbClr val="006699"/>
                </a:solidFill>
              </a:rPr>
              <a:t>Step 1: </a:t>
            </a:r>
            <a:r>
              <a:rPr lang="en-US" sz="2400" dirty="0" smtClean="0"/>
              <a:t>	Take </a:t>
            </a:r>
            <a:r>
              <a:rPr lang="en-US" sz="2400" dirty="0"/>
              <a:t>an initial pass at completing the DRDP (</a:t>
            </a:r>
            <a:r>
              <a:rPr lang="en-US" sz="2400" dirty="0" smtClean="0"/>
              <a:t>2015) (using your current observations and documentation, rate the measures that you can and identify those for which you still need information)</a:t>
            </a:r>
            <a:endParaRPr lang="en-US" sz="2400" dirty="0"/>
          </a:p>
          <a:p>
            <a:pPr marL="1143000" indent="-1143000">
              <a:spcBef>
                <a:spcPts val="0"/>
              </a:spcBef>
              <a:spcAft>
                <a:spcPts val="2400"/>
              </a:spcAft>
              <a:buNone/>
            </a:pPr>
            <a:r>
              <a:rPr lang="en-US" sz="2400" b="1" dirty="0" smtClean="0">
                <a:solidFill>
                  <a:srgbClr val="006699"/>
                </a:solidFill>
              </a:rPr>
              <a:t>Step </a:t>
            </a:r>
            <a:r>
              <a:rPr lang="en-US" sz="2400" b="1" dirty="0">
                <a:solidFill>
                  <a:srgbClr val="006699"/>
                </a:solidFill>
              </a:rPr>
              <a:t>2: </a:t>
            </a:r>
            <a:r>
              <a:rPr lang="en-US" sz="2400" dirty="0" smtClean="0"/>
              <a:t>	Identify child and family routines </a:t>
            </a:r>
            <a:r>
              <a:rPr lang="en-US" sz="2400" dirty="0"/>
              <a:t>and </a:t>
            </a:r>
            <a:r>
              <a:rPr lang="en-US" sz="2400" dirty="0" smtClean="0"/>
              <a:t>activities</a:t>
            </a:r>
          </a:p>
          <a:p>
            <a:pPr marL="1143000" indent="-1143000">
              <a:spcBef>
                <a:spcPts val="0"/>
              </a:spcBef>
              <a:spcAft>
                <a:spcPts val="2400"/>
              </a:spcAft>
              <a:buNone/>
            </a:pPr>
            <a:r>
              <a:rPr lang="en-US" sz="2400" b="1" dirty="0">
                <a:solidFill>
                  <a:srgbClr val="006699"/>
                </a:solidFill>
              </a:rPr>
              <a:t>Step 3: </a:t>
            </a:r>
            <a:r>
              <a:rPr lang="en-US" sz="2400" dirty="0" smtClean="0"/>
              <a:t>	Lead </a:t>
            </a:r>
            <a:r>
              <a:rPr lang="en-US" sz="2400" dirty="0"/>
              <a:t>a focused </a:t>
            </a:r>
            <a:r>
              <a:rPr lang="en-US" sz="2400" dirty="0" smtClean="0"/>
              <a:t>conversation</a:t>
            </a:r>
          </a:p>
          <a:p>
            <a:pPr marL="1143000" indent="-1143000">
              <a:spcBef>
                <a:spcPts val="0"/>
              </a:spcBef>
              <a:spcAft>
                <a:spcPts val="2400"/>
              </a:spcAft>
              <a:buNone/>
            </a:pPr>
            <a:r>
              <a:rPr lang="en-US" sz="2400" b="1" dirty="0">
                <a:solidFill>
                  <a:srgbClr val="006699"/>
                </a:solidFill>
              </a:rPr>
              <a:t>Step 4: </a:t>
            </a:r>
            <a:r>
              <a:rPr lang="en-US" sz="2400" dirty="0" smtClean="0"/>
              <a:t>	Take </a:t>
            </a:r>
            <a:r>
              <a:rPr lang="en-US" sz="2400" dirty="0"/>
              <a:t>another pass at completing the </a:t>
            </a:r>
            <a:r>
              <a:rPr lang="en-US" sz="2400" dirty="0" smtClean="0"/>
              <a:t>DRDP (2015)</a:t>
            </a:r>
          </a:p>
        </p:txBody>
      </p:sp>
      <p:sp>
        <p:nvSpPr>
          <p:cNvPr id="4" name="Slide Number Placeholder 3"/>
          <p:cNvSpPr>
            <a:spLocks noGrp="1"/>
          </p:cNvSpPr>
          <p:nvPr>
            <p:ph type="sldNum" sz="quarter" idx="12"/>
          </p:nvPr>
        </p:nvSpPr>
        <p:spPr/>
        <p:txBody>
          <a:bodyPr/>
          <a:lstStyle/>
          <a:p>
            <a:fld id="{277742A9-8295-4432-989C-E26E8331DFEE}" type="slidenum">
              <a:rPr lang="en-US" smtClean="0"/>
              <a:pPr/>
              <a:t>6</a:t>
            </a:fld>
            <a:endParaRPr lang="en-US" dirty="0"/>
          </a:p>
        </p:txBody>
      </p:sp>
    </p:spTree>
    <p:custDataLst>
      <p:tags r:id="rId1"/>
    </p:custDataLst>
    <p:extLst>
      <p:ext uri="{BB962C8B-B14F-4D97-AF65-F5344CB8AC3E}">
        <p14:creationId xmlns:p14="http://schemas.microsoft.com/office/powerpoint/2010/main" val="165369350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routines and activities</a:t>
            </a:r>
            <a:endParaRPr lang="en-US" dirty="0"/>
          </a:p>
        </p:txBody>
      </p:sp>
      <p:sp>
        <p:nvSpPr>
          <p:cNvPr id="3" name="Content Placeholder 2"/>
          <p:cNvSpPr>
            <a:spLocks noGrp="1"/>
          </p:cNvSpPr>
          <p:nvPr>
            <p:ph idx="1"/>
          </p:nvPr>
        </p:nvSpPr>
        <p:spPr/>
        <p:txBody>
          <a:bodyPr/>
          <a:lstStyle/>
          <a:p>
            <a:r>
              <a:rPr lang="en-US" dirty="0" smtClean="0"/>
              <a:t>A key element of this process is focusing on the child and family’s everyday routines and activities.</a:t>
            </a:r>
          </a:p>
          <a:p>
            <a:r>
              <a:rPr lang="en-US" dirty="0" smtClean="0"/>
              <a:t>Focusing on routines and activities provides a very useful context for asking a family about their child’s everyday learning opportunities and skills. </a:t>
            </a:r>
          </a:p>
        </p:txBody>
      </p:sp>
      <p:sp>
        <p:nvSpPr>
          <p:cNvPr id="4" name="Slide Number Placeholder 3"/>
          <p:cNvSpPr>
            <a:spLocks noGrp="1"/>
          </p:cNvSpPr>
          <p:nvPr>
            <p:ph type="sldNum" sz="quarter" idx="12"/>
          </p:nvPr>
        </p:nvSpPr>
        <p:spPr/>
        <p:txBody>
          <a:bodyPr/>
          <a:lstStyle/>
          <a:p>
            <a:fld id="{399B9ED6-EBCA-614A-8CFE-095A39445564}" type="slidenum">
              <a:rPr lang="en-US" smtClean="0"/>
              <a:t>7</a:t>
            </a:fld>
            <a:endParaRPr lang="en-US"/>
          </a:p>
        </p:txBody>
      </p:sp>
    </p:spTree>
    <p:custDataLst>
      <p:tags r:id="rId1"/>
    </p:custDataLst>
    <p:extLst>
      <p:ext uri="{BB962C8B-B14F-4D97-AF65-F5344CB8AC3E}">
        <p14:creationId xmlns:p14="http://schemas.microsoft.com/office/powerpoint/2010/main" val="104469473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204"/>
            <a:ext cx="7696200" cy="970672"/>
          </a:xfrm>
        </p:spPr>
        <p:txBody>
          <a:bodyPr/>
          <a:lstStyle/>
          <a:p>
            <a:r>
              <a:rPr lang="en-US" sz="3200" dirty="0" smtClean="0"/>
              <a:t>Be sure that the families are familiar with the DRDP (2015) </a:t>
            </a:r>
            <a:r>
              <a:rPr lang="en-US" sz="3200" u="sng" dirty="0" smtClean="0"/>
              <a:t>right from the start</a:t>
            </a:r>
            <a:endParaRPr lang="en-US" sz="3200" u="sng"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b="1" dirty="0">
                <a:solidFill>
                  <a:srgbClr val="0070C0"/>
                </a:solidFill>
              </a:rPr>
              <a:t>P</a:t>
            </a:r>
            <a:r>
              <a:rPr lang="en-US" sz="2400" b="1" dirty="0" smtClean="0">
                <a:solidFill>
                  <a:srgbClr val="0070C0"/>
                </a:solidFill>
              </a:rPr>
              <a:t>oints you might share with families:</a:t>
            </a:r>
          </a:p>
          <a:p>
            <a:pPr lvl="0">
              <a:spcBef>
                <a:spcPts val="0"/>
              </a:spcBef>
              <a:spcAft>
                <a:spcPts val="1200"/>
              </a:spcAft>
            </a:pPr>
            <a:r>
              <a:rPr lang="en-US" sz="2200" dirty="0" smtClean="0"/>
              <a:t>The DRDP (2015) is an assessment based on ongoing observations of a child in typical, everyday routines and activities with familiar people. </a:t>
            </a:r>
          </a:p>
          <a:p>
            <a:pPr lvl="0">
              <a:spcBef>
                <a:spcPts val="0"/>
              </a:spcBef>
              <a:spcAft>
                <a:spcPts val="1200"/>
              </a:spcAft>
            </a:pPr>
            <a:r>
              <a:rPr lang="en-US" sz="2200" dirty="0" smtClean="0"/>
              <a:t>There are many benefits to the DRDP (2015) – it provides service providers with up-to-date information that helps them plan learning activities and the information helps families know more about their child's development and ways that they can support their child's learning. </a:t>
            </a:r>
          </a:p>
          <a:p>
            <a:pPr lvl="0">
              <a:spcBef>
                <a:spcPts val="0"/>
              </a:spcBef>
              <a:spcAft>
                <a:spcPts val="1200"/>
              </a:spcAft>
            </a:pPr>
            <a:r>
              <a:rPr lang="en-US" sz="2200" dirty="0" smtClean="0"/>
              <a:t>Having conversations with family members so they can share observations and information about their child is an important part of completing the DRDP (2015).</a:t>
            </a:r>
          </a:p>
          <a:p>
            <a:endParaRPr lang="en-US" sz="2000" dirty="0"/>
          </a:p>
        </p:txBody>
      </p:sp>
      <p:sp>
        <p:nvSpPr>
          <p:cNvPr id="4" name="Slide Number Placeholder 3"/>
          <p:cNvSpPr>
            <a:spLocks noGrp="1"/>
          </p:cNvSpPr>
          <p:nvPr>
            <p:ph type="sldNum" sz="quarter" idx="12"/>
          </p:nvPr>
        </p:nvSpPr>
        <p:spPr/>
        <p:txBody>
          <a:bodyPr/>
          <a:lstStyle/>
          <a:p>
            <a:fld id="{399B9ED6-EBCA-614A-8CFE-095A39445564}" type="slidenum">
              <a:rPr lang="en-US" smtClean="0"/>
              <a:t>8</a:t>
            </a:fld>
            <a:endParaRPr lang="en-US"/>
          </a:p>
        </p:txBody>
      </p:sp>
    </p:spTree>
    <p:custDataLst>
      <p:tags r:id="rId1"/>
    </p:custDataLst>
    <p:extLst>
      <p:ext uri="{BB962C8B-B14F-4D97-AF65-F5344CB8AC3E}">
        <p14:creationId xmlns:p14="http://schemas.microsoft.com/office/powerpoint/2010/main" val="3227630900"/>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8153401" cy="762000"/>
          </a:xfrm>
        </p:spPr>
        <p:txBody>
          <a:bodyPr/>
          <a:lstStyle/>
          <a:p>
            <a:r>
              <a:rPr lang="en-US" sz="3200" dirty="0" smtClean="0"/>
              <a:t>4-Step Process for Leading Conversations</a:t>
            </a:r>
            <a:endParaRPr lang="en-US" sz="3200" dirty="0"/>
          </a:p>
        </p:txBody>
      </p:sp>
      <p:sp>
        <p:nvSpPr>
          <p:cNvPr id="4" name="Slide Number Placeholder 3"/>
          <p:cNvSpPr>
            <a:spLocks noGrp="1"/>
          </p:cNvSpPr>
          <p:nvPr>
            <p:ph type="sldNum" sz="quarter" idx="12"/>
          </p:nvPr>
        </p:nvSpPr>
        <p:spPr/>
        <p:txBody>
          <a:bodyPr/>
          <a:lstStyle/>
          <a:p>
            <a:fld id="{399B9ED6-EBCA-614A-8CFE-095A39445564}" type="slidenum">
              <a:rPr lang="en-US" smtClean="0"/>
              <a:t>9</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45" y="1321599"/>
            <a:ext cx="4704324" cy="2906035"/>
          </a:xfrm>
          <a:prstGeom prst="rect">
            <a:avLst/>
          </a:prstGeom>
          <a:ln>
            <a:solidFill>
              <a:schemeClr val="tx1"/>
            </a:solidFill>
          </a:ln>
        </p:spPr>
      </p:pic>
      <p:sp>
        <p:nvSpPr>
          <p:cNvPr id="3" name="Content Placeholder 2"/>
          <p:cNvSpPr>
            <a:spLocks noGrp="1"/>
          </p:cNvSpPr>
          <p:nvPr>
            <p:ph idx="1"/>
          </p:nvPr>
        </p:nvSpPr>
        <p:spPr>
          <a:xfrm>
            <a:off x="3349433" y="3879645"/>
            <a:ext cx="5526257" cy="1923840"/>
          </a:xfrm>
          <a:solidFill>
            <a:schemeClr val="accent6">
              <a:lumMod val="20000"/>
              <a:lumOff val="80000"/>
            </a:schemeClr>
          </a:solidFill>
          <a:ln>
            <a:solidFill>
              <a:schemeClr val="tx1"/>
            </a:solidFill>
          </a:ln>
        </p:spPr>
        <p:txBody>
          <a:bodyPr/>
          <a:lstStyle/>
          <a:p>
            <a:pPr marL="969963" indent="-969963">
              <a:spcBef>
                <a:spcPts val="0"/>
              </a:spcBef>
              <a:spcAft>
                <a:spcPts val="1200"/>
              </a:spcAft>
              <a:buNone/>
            </a:pPr>
            <a:r>
              <a:rPr lang="en-US" sz="2000" b="1" dirty="0" smtClean="0"/>
              <a:t>Step 1: </a:t>
            </a:r>
            <a:r>
              <a:rPr lang="en-US" sz="2000" dirty="0"/>
              <a:t>	</a:t>
            </a:r>
            <a:r>
              <a:rPr lang="en-US" sz="2000" dirty="0" smtClean="0"/>
              <a:t>Take an initial pass </a:t>
            </a:r>
            <a:r>
              <a:rPr lang="en-US" sz="2000" dirty="0"/>
              <a:t>at </a:t>
            </a:r>
            <a:r>
              <a:rPr lang="en-US" sz="2000" dirty="0" smtClean="0"/>
              <a:t>rating the measures</a:t>
            </a:r>
          </a:p>
          <a:p>
            <a:pPr marL="969963" indent="-969963">
              <a:spcBef>
                <a:spcPts val="0"/>
              </a:spcBef>
              <a:spcAft>
                <a:spcPts val="1200"/>
              </a:spcAft>
              <a:buNone/>
            </a:pPr>
            <a:r>
              <a:rPr lang="en-US" sz="2000" b="1" dirty="0" smtClean="0"/>
              <a:t>Step 2: 	</a:t>
            </a:r>
            <a:r>
              <a:rPr lang="en-US" sz="2000" dirty="0" smtClean="0"/>
              <a:t>Identify family routines and activities</a:t>
            </a:r>
          </a:p>
          <a:p>
            <a:pPr marL="969963" indent="-969963">
              <a:spcBef>
                <a:spcPts val="0"/>
              </a:spcBef>
              <a:spcAft>
                <a:spcPts val="1200"/>
              </a:spcAft>
              <a:buNone/>
            </a:pPr>
            <a:r>
              <a:rPr lang="en-US" sz="2000" b="1" dirty="0" smtClean="0"/>
              <a:t>Step 3: 	</a:t>
            </a:r>
            <a:r>
              <a:rPr lang="en-US" sz="2000" dirty="0" smtClean="0"/>
              <a:t>Lead a focused conversation</a:t>
            </a:r>
          </a:p>
          <a:p>
            <a:pPr marL="969963" indent="-969963">
              <a:spcBef>
                <a:spcPts val="0"/>
              </a:spcBef>
              <a:spcAft>
                <a:spcPts val="1200"/>
              </a:spcAft>
              <a:buNone/>
            </a:pPr>
            <a:r>
              <a:rPr lang="en-US" sz="2000" b="1" dirty="0" smtClean="0"/>
              <a:t>Step 4: 	</a:t>
            </a:r>
            <a:r>
              <a:rPr lang="en-US" sz="2000" dirty="0" smtClean="0"/>
              <a:t>Take another pass at </a:t>
            </a:r>
            <a:r>
              <a:rPr lang="en-US" sz="2000" dirty="0"/>
              <a:t>rating the measures</a:t>
            </a:r>
            <a:endParaRPr lang="en-US" sz="2000" dirty="0" smtClean="0"/>
          </a:p>
          <a:p>
            <a:endParaRPr lang="en-US" dirty="0"/>
          </a:p>
        </p:txBody>
      </p:sp>
    </p:spTree>
    <p:custDataLst>
      <p:tags r:id="rId1"/>
    </p:custDataLst>
    <p:extLst>
      <p:ext uri="{BB962C8B-B14F-4D97-AF65-F5344CB8AC3E}">
        <p14:creationId xmlns:p14="http://schemas.microsoft.com/office/powerpoint/2010/main" val="618615604"/>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T 0-3 ERAP Keynote">
  <a:themeElements>
    <a:clrScheme name="CT 0-3 ERAP Keynote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fontScheme name="CT 0-3 ERAP Keyno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defRPr>
        </a:defPPr>
      </a:lstStyle>
    </a:spDef>
    <a:ln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defRPr>
        </a:defPPr>
      </a:lstStyle>
    </a:lnDef>
  </a:objectDefaults>
  <a:extraClrSchemeLst>
    <a:extraClrScheme>
      <a:clrScheme name="CT 0-3 ERAP Keynot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T 0-3 ERAP Keynot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T 0-3 ERAP Keyno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 0-3 ERAP Keynote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T 0-3 ERAP Keynote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T 0-3 ERAP Keynote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T 0-3 ERAP Keynote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
      <a:clrScheme name="CT 0-3 ERAP Keynote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T 0-3 ERAP Keyno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T 0-3 ERAP Keyno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defRPr>
        </a:defPPr>
      </a:lstStyle>
    </a:spDef>
    <a:ln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defRPr>
        </a:defPPr>
      </a:lstStyle>
    </a:lnDef>
  </a:objectDefaults>
  <a:extraClrSchemeLst>
    <a:extraClrScheme>
      <a:clrScheme name="1_CT 0-3 ERAP Keynot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T 0-3 ERAP Keynot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T 0-3 ERAP Keyno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T 0-3 ERAP Keynote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T 0-3 ERAP Keynote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T 0-3 ERAP Keynote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T 0-3 ERAP Keynote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
      <a:clrScheme name="1_CT 0-3 ERAP Keynote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T 0-3 ERAP Keynote">
  <a:themeElements>
    <a:clrScheme name="CT 0-3 ERAP Keynote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fontScheme name="CT 0-3 ERAP Keyno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defRPr>
        </a:defPPr>
      </a:lstStyle>
    </a:spDef>
    <a:ln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ea typeface="Arial" pitchFamily="-111" charset="0"/>
            <a:cs typeface="Arial" pitchFamily="-111" charset="0"/>
          </a:defRPr>
        </a:defPPr>
      </a:lstStyle>
    </a:lnDef>
  </a:objectDefaults>
  <a:extraClrSchemeLst>
    <a:extraClrScheme>
      <a:clrScheme name="CT 0-3 ERAP Keynot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T 0-3 ERAP Keynot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T 0-3 ERAP Keyno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 0-3 ERAP Keynote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T 0-3 ERAP Keynote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T 0-3 ERAP Keynote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T 0-3 ERAP Keynote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
      <a:clrScheme name="CT 0-3 ERAP Keynote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Using the DRDP (2015) for F2F (5-28-15)</Template>
  <TotalTime>810</TotalTime>
  <Words>959</Words>
  <Application>Microsoft Office PowerPoint</Application>
  <PresentationFormat>On-screen Show (4:3)</PresentationFormat>
  <Paragraphs>112</Paragraphs>
  <Slides>26</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굴림</vt:lpstr>
      <vt:lpstr>ＭＳ Ｐゴシック</vt:lpstr>
      <vt:lpstr>Arial</vt:lpstr>
      <vt:lpstr>Calibri</vt:lpstr>
      <vt:lpstr>Courier New</vt:lpstr>
      <vt:lpstr>Monotype Sorts</vt:lpstr>
      <vt:lpstr>Times New Roman</vt:lpstr>
      <vt:lpstr>CT 0-3 ERAP Keynote</vt:lpstr>
      <vt:lpstr>1_CT 0-3 ERAP Keynote</vt:lpstr>
      <vt:lpstr>17_Office Theme</vt:lpstr>
      <vt:lpstr>2_CT 0-3 ERAP Keynote</vt:lpstr>
      <vt:lpstr>Guidance for Leading Focused Conversations with Families to Help Complete the DRDP (2015) For Home Visitors, Teachers, and other Service Providers </vt:lpstr>
      <vt:lpstr>Focus of the Session</vt:lpstr>
      <vt:lpstr>Materials</vt:lpstr>
      <vt:lpstr>Leading Focused Conversations with Families</vt:lpstr>
      <vt:lpstr>Exercise: Getting from bed to work</vt:lpstr>
      <vt:lpstr>4 Steps to Leading Focused Conversations</vt:lpstr>
      <vt:lpstr>Focus on routines and activities</vt:lpstr>
      <vt:lpstr>Be sure that the families are familiar with the DRDP (2015) right from the start</vt:lpstr>
      <vt:lpstr>4-Step Process for Leading Conversations</vt:lpstr>
      <vt:lpstr>Step 1: Take an initial pass at rating the measures</vt:lpstr>
      <vt:lpstr>Gather together the materials that you will need</vt:lpstr>
      <vt:lpstr>Worksheet for Leading Conversations with  Families to Help Complete the DRDP (2015)</vt:lpstr>
      <vt:lpstr>Using the assembled materials take an initial pass at rating the measures</vt:lpstr>
      <vt:lpstr>Step 2: Identify family routines and activities</vt:lpstr>
      <vt:lpstr>Meet Crystal</vt:lpstr>
      <vt:lpstr>PowerPoint Presentation</vt:lpstr>
      <vt:lpstr>Let’s Watch Crystal!</vt:lpstr>
      <vt:lpstr>Discussion Questions</vt:lpstr>
      <vt:lpstr>Step 3: Lead a focused conversation</vt:lpstr>
      <vt:lpstr>Examples of General Follow-up Questions</vt:lpstr>
      <vt:lpstr>More Focused Follow-up Questions</vt:lpstr>
      <vt:lpstr>Remember, when asking questions</vt:lpstr>
      <vt:lpstr>Step 4: Take another pass at rating the measures</vt:lpstr>
      <vt:lpstr>Conversation with Crystal’s mother</vt:lpstr>
      <vt:lpstr>Ways to prepare to lead the process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Edelman, Larry</cp:lastModifiedBy>
  <cp:revision>64</cp:revision>
  <dcterms:created xsi:type="dcterms:W3CDTF">2015-06-03T17:21:46Z</dcterms:created>
  <dcterms:modified xsi:type="dcterms:W3CDTF">2019-03-15T17:35:30Z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9EBADAB1-AB96-47E6-A641-F870F338383A</vt:lpwstr>
  </property>
  <property fmtid="{D5CDD505-2E9C-101B-9397-08002B2CF9AE}" pid="3" name="ArticulatePath">
    <vt:lpwstr>Leading Conversations (6-3-15)</vt:lpwstr>
  </property>
</Properties>
</file>